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3"/>
    <p:sldMasterId id="2147483673" r:id="rId4"/>
  </p:sldMasterIdLst>
  <p:notesMasterIdLst>
    <p:notesMasterId r:id="rId37"/>
  </p:notesMasterIdLst>
  <p:handoutMasterIdLst>
    <p:handoutMasterId r:id="rId38"/>
  </p:handoutMasterIdLst>
  <p:sldIdLst>
    <p:sldId id="256" r:id="rId5"/>
    <p:sldId id="333" r:id="rId6"/>
    <p:sldId id="351" r:id="rId7"/>
    <p:sldId id="292" r:id="rId8"/>
    <p:sldId id="291" r:id="rId9"/>
    <p:sldId id="334" r:id="rId10"/>
    <p:sldId id="325" r:id="rId11"/>
    <p:sldId id="324" r:id="rId12"/>
    <p:sldId id="329" r:id="rId13"/>
    <p:sldId id="326" r:id="rId14"/>
    <p:sldId id="330" r:id="rId15"/>
    <p:sldId id="319" r:id="rId16"/>
    <p:sldId id="318" r:id="rId17"/>
    <p:sldId id="323" r:id="rId18"/>
    <p:sldId id="335" r:id="rId19"/>
    <p:sldId id="331" r:id="rId20"/>
    <p:sldId id="337" r:id="rId21"/>
    <p:sldId id="338" r:id="rId22"/>
    <p:sldId id="340" r:id="rId23"/>
    <p:sldId id="343" r:id="rId24"/>
    <p:sldId id="344" r:id="rId25"/>
    <p:sldId id="336" r:id="rId26"/>
    <p:sldId id="346" r:id="rId27"/>
    <p:sldId id="348" r:id="rId28"/>
    <p:sldId id="321" r:id="rId29"/>
    <p:sldId id="350" r:id="rId30"/>
    <p:sldId id="322" r:id="rId31"/>
    <p:sldId id="311" r:id="rId32"/>
    <p:sldId id="341" r:id="rId33"/>
    <p:sldId id="342" r:id="rId34"/>
    <p:sldId id="332" r:id="rId35"/>
    <p:sldId id="345" r:id="rId36"/>
  </p:sldIdLst>
  <p:sldSz cx="12192000" cy="6858000"/>
  <p:notesSz cx="7104063" cy="10234613"/>
  <p:embeddedFontLst>
    <p:embeddedFont>
      <p:font typeface="Helvetica" panose="020B0604020202020204" pitchFamily="34" charset="0"/>
      <p:regular r:id="rId39"/>
      <p:bold r:id="rId40"/>
      <p:italic r:id="rId41"/>
      <p:boldItalic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06B7B3-04E7-14C7-F006-E8D6FD9317EA}" name="Michelle Sewell" initials="MS" userId="S::michelle@mammoth.tv::e8d9b915-60eb-4c10-8538-61abdf84f72c"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BCF2D7-C5EC-49DF-90A2-D09A18F3EACA}" v="172" dt="2024-01-25T08:43:43.2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0505" autoAdjust="0"/>
  </p:normalViewPr>
  <p:slideViewPr>
    <p:cSldViewPr snapToGrid="0">
      <p:cViewPr varScale="1">
        <p:scale>
          <a:sx n="80" d="100"/>
          <a:sy n="80" d="100"/>
        </p:scale>
        <p:origin x="1734" y="9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138" d="100"/>
          <a:sy n="138" d="100"/>
        </p:scale>
        <p:origin x="3168"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4.fntdata"/><Relationship Id="rId47"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font" Target="fonts/font2.fntdata"/><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2.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3.fntdata"/><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n Geiger (Psychology)" userId="8f06b308-1267-4aba-9ebb-7f4bffdc13c4" providerId="ADAL" clId="{E9054894-E72B-450F-83F5-13C6C585D466}"/>
    <pc:docChg chg="delSld">
      <pc:chgData name="Martin Geiger (Psychology)" userId="8f06b308-1267-4aba-9ebb-7f4bffdc13c4" providerId="ADAL" clId="{E9054894-E72B-450F-83F5-13C6C585D466}" dt="2024-01-10T14:04:59.633" v="2" actId="47"/>
      <pc:docMkLst>
        <pc:docMk/>
      </pc:docMkLst>
      <pc:sldChg chg="del">
        <pc:chgData name="Martin Geiger (Psychology)" userId="8f06b308-1267-4aba-9ebb-7f4bffdc13c4" providerId="ADAL" clId="{E9054894-E72B-450F-83F5-13C6C585D466}" dt="2024-01-10T14:04:59.633" v="2" actId="47"/>
        <pc:sldMkLst>
          <pc:docMk/>
          <pc:sldMk cId="2236345742" sldId="307"/>
        </pc:sldMkLst>
      </pc:sldChg>
      <pc:sldChg chg="del">
        <pc:chgData name="Martin Geiger (Psychology)" userId="8f06b308-1267-4aba-9ebb-7f4bffdc13c4" providerId="ADAL" clId="{E9054894-E72B-450F-83F5-13C6C585D466}" dt="2024-01-10T14:04:59.177" v="1" actId="47"/>
        <pc:sldMkLst>
          <pc:docMk/>
          <pc:sldMk cId="875609351" sldId="310"/>
        </pc:sldMkLst>
      </pc:sldChg>
      <pc:sldChg chg="del">
        <pc:chgData name="Martin Geiger (Psychology)" userId="8f06b308-1267-4aba-9ebb-7f4bffdc13c4" providerId="ADAL" clId="{E9054894-E72B-450F-83F5-13C6C585D466}" dt="2024-01-10T14:04:58.617" v="0" actId="47"/>
        <pc:sldMkLst>
          <pc:docMk/>
          <pc:sldMk cId="2217221893" sldId="312"/>
        </pc:sldMkLst>
      </pc:sldChg>
    </pc:docChg>
  </pc:docChgLst>
  <pc:docChgLst>
    <pc:chgData name="Martin Geiger (Psychology)" userId="8f06b308-1267-4aba-9ebb-7f4bffdc13c4" providerId="ADAL" clId="{3D61A168-DC21-43D1-98C4-FCEA6CFBE8DE}"/>
    <pc:docChg chg="undo custSel addSld delSld modSld sldOrd">
      <pc:chgData name="Martin Geiger (Psychology)" userId="8f06b308-1267-4aba-9ebb-7f4bffdc13c4" providerId="ADAL" clId="{3D61A168-DC21-43D1-98C4-FCEA6CFBE8DE}" dt="2023-12-18T08:54:04.983" v="3296" actId="1076"/>
      <pc:docMkLst>
        <pc:docMk/>
      </pc:docMkLst>
      <pc:sldChg chg="modSp mod">
        <pc:chgData name="Martin Geiger (Psychology)" userId="8f06b308-1267-4aba-9ebb-7f4bffdc13c4" providerId="ADAL" clId="{3D61A168-DC21-43D1-98C4-FCEA6CFBE8DE}" dt="2023-12-18T08:17:45.397" v="3207" actId="20577"/>
        <pc:sldMkLst>
          <pc:docMk/>
          <pc:sldMk cId="2063773818" sldId="256"/>
        </pc:sldMkLst>
        <pc:spChg chg="mod">
          <ac:chgData name="Martin Geiger (Psychology)" userId="8f06b308-1267-4aba-9ebb-7f4bffdc13c4" providerId="ADAL" clId="{3D61A168-DC21-43D1-98C4-FCEA6CFBE8DE}" dt="2023-12-18T08:17:45.397" v="3207" actId="20577"/>
          <ac:spMkLst>
            <pc:docMk/>
            <pc:sldMk cId="2063773818" sldId="256"/>
            <ac:spMk id="2" creationId="{23C0B845-82DE-704C-C320-2E84FA691C7B}"/>
          </ac:spMkLst>
        </pc:spChg>
        <pc:spChg chg="mod">
          <ac:chgData name="Martin Geiger (Psychology)" userId="8f06b308-1267-4aba-9ebb-7f4bffdc13c4" providerId="ADAL" clId="{3D61A168-DC21-43D1-98C4-FCEA6CFBE8DE}" dt="2023-12-18T08:14:50.732" v="3191" actId="20577"/>
          <ac:spMkLst>
            <pc:docMk/>
            <pc:sldMk cId="2063773818" sldId="256"/>
            <ac:spMk id="6" creationId="{CDC33EBC-F209-63EB-7921-88D652D530A9}"/>
          </ac:spMkLst>
        </pc:spChg>
      </pc:sldChg>
      <pc:sldChg chg="del">
        <pc:chgData name="Martin Geiger (Psychology)" userId="8f06b308-1267-4aba-9ebb-7f4bffdc13c4" providerId="ADAL" clId="{3D61A168-DC21-43D1-98C4-FCEA6CFBE8DE}" dt="2023-12-12T11:30:31.152" v="160" actId="47"/>
        <pc:sldMkLst>
          <pc:docMk/>
          <pc:sldMk cId="2750131852" sldId="258"/>
        </pc:sldMkLst>
      </pc:sldChg>
      <pc:sldChg chg="del">
        <pc:chgData name="Martin Geiger (Psychology)" userId="8f06b308-1267-4aba-9ebb-7f4bffdc13c4" providerId="ADAL" clId="{3D61A168-DC21-43D1-98C4-FCEA6CFBE8DE}" dt="2023-12-12T11:30:33.692" v="162" actId="47"/>
        <pc:sldMkLst>
          <pc:docMk/>
          <pc:sldMk cId="3934125343" sldId="259"/>
        </pc:sldMkLst>
      </pc:sldChg>
      <pc:sldChg chg="del">
        <pc:chgData name="Martin Geiger (Psychology)" userId="8f06b308-1267-4aba-9ebb-7f4bffdc13c4" providerId="ADAL" clId="{3D61A168-DC21-43D1-98C4-FCEA6CFBE8DE}" dt="2023-12-11T13:02:21.335" v="114" actId="47"/>
        <pc:sldMkLst>
          <pc:docMk/>
          <pc:sldMk cId="4115038435" sldId="260"/>
        </pc:sldMkLst>
      </pc:sldChg>
      <pc:sldChg chg="del">
        <pc:chgData name="Martin Geiger (Psychology)" userId="8f06b308-1267-4aba-9ebb-7f4bffdc13c4" providerId="ADAL" clId="{3D61A168-DC21-43D1-98C4-FCEA6CFBE8DE}" dt="2023-12-13T16:46:42.361" v="840" actId="47"/>
        <pc:sldMkLst>
          <pc:docMk/>
          <pc:sldMk cId="2274127870" sldId="261"/>
        </pc:sldMkLst>
      </pc:sldChg>
      <pc:sldChg chg="del">
        <pc:chgData name="Martin Geiger (Psychology)" userId="8f06b308-1267-4aba-9ebb-7f4bffdc13c4" providerId="ADAL" clId="{3D61A168-DC21-43D1-98C4-FCEA6CFBE8DE}" dt="2023-12-12T11:31:05.324" v="175" actId="47"/>
        <pc:sldMkLst>
          <pc:docMk/>
          <pc:sldMk cId="1041723200" sldId="262"/>
        </pc:sldMkLst>
      </pc:sldChg>
      <pc:sldChg chg="del">
        <pc:chgData name="Martin Geiger (Psychology)" userId="8f06b308-1267-4aba-9ebb-7f4bffdc13c4" providerId="ADAL" clId="{3D61A168-DC21-43D1-98C4-FCEA6CFBE8DE}" dt="2023-12-12T11:30:36.166" v="163" actId="47"/>
        <pc:sldMkLst>
          <pc:docMk/>
          <pc:sldMk cId="2888845331" sldId="263"/>
        </pc:sldMkLst>
      </pc:sldChg>
      <pc:sldChg chg="del">
        <pc:chgData name="Martin Geiger (Psychology)" userId="8f06b308-1267-4aba-9ebb-7f4bffdc13c4" providerId="ADAL" clId="{3D61A168-DC21-43D1-98C4-FCEA6CFBE8DE}" dt="2023-12-12T11:30:16.018" v="153" actId="47"/>
        <pc:sldMkLst>
          <pc:docMk/>
          <pc:sldMk cId="1225814300" sldId="264"/>
        </pc:sldMkLst>
      </pc:sldChg>
      <pc:sldChg chg="del">
        <pc:chgData name="Martin Geiger (Psychology)" userId="8f06b308-1267-4aba-9ebb-7f4bffdc13c4" providerId="ADAL" clId="{3D61A168-DC21-43D1-98C4-FCEA6CFBE8DE}" dt="2023-12-12T11:30:16.628" v="154" actId="47"/>
        <pc:sldMkLst>
          <pc:docMk/>
          <pc:sldMk cId="3420757190" sldId="265"/>
        </pc:sldMkLst>
      </pc:sldChg>
      <pc:sldChg chg="del">
        <pc:chgData name="Martin Geiger (Psychology)" userId="8f06b308-1267-4aba-9ebb-7f4bffdc13c4" providerId="ADAL" clId="{3D61A168-DC21-43D1-98C4-FCEA6CFBE8DE}" dt="2023-12-12T11:30:47.002" v="167" actId="47"/>
        <pc:sldMkLst>
          <pc:docMk/>
          <pc:sldMk cId="3239116117" sldId="266"/>
        </pc:sldMkLst>
      </pc:sldChg>
      <pc:sldChg chg="del">
        <pc:chgData name="Martin Geiger (Psychology)" userId="8f06b308-1267-4aba-9ebb-7f4bffdc13c4" providerId="ADAL" clId="{3D61A168-DC21-43D1-98C4-FCEA6CFBE8DE}" dt="2023-12-12T11:30:17.492" v="155" actId="47"/>
        <pc:sldMkLst>
          <pc:docMk/>
          <pc:sldMk cId="3125883110" sldId="267"/>
        </pc:sldMkLst>
      </pc:sldChg>
      <pc:sldChg chg="del">
        <pc:chgData name="Martin Geiger (Psychology)" userId="8f06b308-1267-4aba-9ebb-7f4bffdc13c4" providerId="ADAL" clId="{3D61A168-DC21-43D1-98C4-FCEA6CFBE8DE}" dt="2023-12-12T11:30:19.150" v="156" actId="47"/>
        <pc:sldMkLst>
          <pc:docMk/>
          <pc:sldMk cId="2982786848" sldId="268"/>
        </pc:sldMkLst>
      </pc:sldChg>
      <pc:sldChg chg="del">
        <pc:chgData name="Martin Geiger (Psychology)" userId="8f06b308-1267-4aba-9ebb-7f4bffdc13c4" providerId="ADAL" clId="{3D61A168-DC21-43D1-98C4-FCEA6CFBE8DE}" dt="2023-12-12T11:30:32.132" v="161" actId="47"/>
        <pc:sldMkLst>
          <pc:docMk/>
          <pc:sldMk cId="337917285" sldId="269"/>
        </pc:sldMkLst>
      </pc:sldChg>
      <pc:sldChg chg="del">
        <pc:chgData name="Martin Geiger (Psychology)" userId="8f06b308-1267-4aba-9ebb-7f4bffdc13c4" providerId="ADAL" clId="{3D61A168-DC21-43D1-98C4-FCEA6CFBE8DE}" dt="2023-12-12T11:30:41.700" v="166" actId="47"/>
        <pc:sldMkLst>
          <pc:docMk/>
          <pc:sldMk cId="3040001086" sldId="270"/>
        </pc:sldMkLst>
      </pc:sldChg>
      <pc:sldChg chg="del">
        <pc:chgData name="Martin Geiger (Psychology)" userId="8f06b308-1267-4aba-9ebb-7f4bffdc13c4" providerId="ADAL" clId="{3D61A168-DC21-43D1-98C4-FCEA6CFBE8DE}" dt="2023-12-12T11:30:41.651" v="164" actId="47"/>
        <pc:sldMkLst>
          <pc:docMk/>
          <pc:sldMk cId="3495533286" sldId="271"/>
        </pc:sldMkLst>
      </pc:sldChg>
      <pc:sldChg chg="del">
        <pc:chgData name="Martin Geiger (Psychology)" userId="8f06b308-1267-4aba-9ebb-7f4bffdc13c4" providerId="ADAL" clId="{3D61A168-DC21-43D1-98C4-FCEA6CFBE8DE}" dt="2023-12-12T11:30:41.669" v="165" actId="47"/>
        <pc:sldMkLst>
          <pc:docMk/>
          <pc:sldMk cId="939867342" sldId="272"/>
        </pc:sldMkLst>
      </pc:sldChg>
      <pc:sldChg chg="del">
        <pc:chgData name="Martin Geiger (Psychology)" userId="8f06b308-1267-4aba-9ebb-7f4bffdc13c4" providerId="ADAL" clId="{3D61A168-DC21-43D1-98C4-FCEA6CFBE8DE}" dt="2023-12-12T11:31:02.857" v="172" actId="47"/>
        <pc:sldMkLst>
          <pc:docMk/>
          <pc:sldMk cId="139997215" sldId="273"/>
        </pc:sldMkLst>
      </pc:sldChg>
      <pc:sldChg chg="del">
        <pc:chgData name="Martin Geiger (Psychology)" userId="8f06b308-1267-4aba-9ebb-7f4bffdc13c4" providerId="ADAL" clId="{3D61A168-DC21-43D1-98C4-FCEA6CFBE8DE}" dt="2023-12-12T11:31:03.359" v="173" actId="47"/>
        <pc:sldMkLst>
          <pc:docMk/>
          <pc:sldMk cId="3062303714" sldId="274"/>
        </pc:sldMkLst>
      </pc:sldChg>
      <pc:sldChg chg="del">
        <pc:chgData name="Martin Geiger (Psychology)" userId="8f06b308-1267-4aba-9ebb-7f4bffdc13c4" providerId="ADAL" clId="{3D61A168-DC21-43D1-98C4-FCEA6CFBE8DE}" dt="2023-12-12T11:31:03.876" v="174" actId="47"/>
        <pc:sldMkLst>
          <pc:docMk/>
          <pc:sldMk cId="3838183333" sldId="275"/>
        </pc:sldMkLst>
      </pc:sldChg>
      <pc:sldChg chg="modSp mod ord">
        <pc:chgData name="Martin Geiger (Psychology)" userId="8f06b308-1267-4aba-9ebb-7f4bffdc13c4" providerId="ADAL" clId="{3D61A168-DC21-43D1-98C4-FCEA6CFBE8DE}" dt="2023-12-14T11:19:22.168" v="2319"/>
        <pc:sldMkLst>
          <pc:docMk/>
          <pc:sldMk cId="4290712435" sldId="276"/>
        </pc:sldMkLst>
        <pc:spChg chg="mod">
          <ac:chgData name="Martin Geiger (Psychology)" userId="8f06b308-1267-4aba-9ebb-7f4bffdc13c4" providerId="ADAL" clId="{3D61A168-DC21-43D1-98C4-FCEA6CFBE8DE}" dt="2023-12-14T11:19:22.168" v="2319"/>
          <ac:spMkLst>
            <pc:docMk/>
            <pc:sldMk cId="4290712435" sldId="276"/>
            <ac:spMk id="9" creationId="{78CB1B90-93AC-9834-A1AF-47CE435B0156}"/>
          </ac:spMkLst>
        </pc:spChg>
      </pc:sldChg>
      <pc:sldChg chg="addSp delSp modSp mod ord">
        <pc:chgData name="Martin Geiger (Psychology)" userId="8f06b308-1267-4aba-9ebb-7f4bffdc13c4" providerId="ADAL" clId="{3D61A168-DC21-43D1-98C4-FCEA6CFBE8DE}" dt="2023-12-18T08:54:04.983" v="3296" actId="1076"/>
        <pc:sldMkLst>
          <pc:docMk/>
          <pc:sldMk cId="595085884" sldId="277"/>
        </pc:sldMkLst>
        <pc:spChg chg="add mod">
          <ac:chgData name="Martin Geiger (Psychology)" userId="8f06b308-1267-4aba-9ebb-7f4bffdc13c4" providerId="ADAL" clId="{3D61A168-DC21-43D1-98C4-FCEA6CFBE8DE}" dt="2023-12-15T12:32:38.383" v="3035" actId="1076"/>
          <ac:spMkLst>
            <pc:docMk/>
            <pc:sldMk cId="595085884" sldId="277"/>
            <ac:spMk id="2" creationId="{AAAE30A3-9593-6542-719C-CA32F80046EB}"/>
          </ac:spMkLst>
        </pc:spChg>
        <pc:spChg chg="add mod">
          <ac:chgData name="Martin Geiger (Psychology)" userId="8f06b308-1267-4aba-9ebb-7f4bffdc13c4" providerId="ADAL" clId="{3D61A168-DC21-43D1-98C4-FCEA6CFBE8DE}" dt="2023-12-15T12:32:52.357" v="3038" actId="1076"/>
          <ac:spMkLst>
            <pc:docMk/>
            <pc:sldMk cId="595085884" sldId="277"/>
            <ac:spMk id="4" creationId="{B48ED18F-09C1-8309-6414-82D29E96FE03}"/>
          </ac:spMkLst>
        </pc:spChg>
        <pc:spChg chg="del">
          <ac:chgData name="Martin Geiger (Psychology)" userId="8f06b308-1267-4aba-9ebb-7f4bffdc13c4" providerId="ADAL" clId="{3D61A168-DC21-43D1-98C4-FCEA6CFBE8DE}" dt="2023-12-13T16:53:24.545" v="923" actId="478"/>
          <ac:spMkLst>
            <pc:docMk/>
            <pc:sldMk cId="595085884" sldId="277"/>
            <ac:spMk id="5" creationId="{06BA2105-D716-666D-488F-3796EF501B00}"/>
          </ac:spMkLst>
        </pc:spChg>
        <pc:spChg chg="add mod">
          <ac:chgData name="Martin Geiger (Psychology)" userId="8f06b308-1267-4aba-9ebb-7f4bffdc13c4" providerId="ADAL" clId="{3D61A168-DC21-43D1-98C4-FCEA6CFBE8DE}" dt="2023-12-15T12:34:09.317" v="3054" actId="1076"/>
          <ac:spMkLst>
            <pc:docMk/>
            <pc:sldMk cId="595085884" sldId="277"/>
            <ac:spMk id="5" creationId="{6D78BA2E-A38C-14FF-4041-AE40C3A255E6}"/>
          </ac:spMkLst>
        </pc:spChg>
        <pc:spChg chg="mod">
          <ac:chgData name="Martin Geiger (Psychology)" userId="8f06b308-1267-4aba-9ebb-7f4bffdc13c4" providerId="ADAL" clId="{3D61A168-DC21-43D1-98C4-FCEA6CFBE8DE}" dt="2023-12-15T12:30:58.132" v="3010" actId="1076"/>
          <ac:spMkLst>
            <pc:docMk/>
            <pc:sldMk cId="595085884" sldId="277"/>
            <ac:spMk id="6" creationId="{C16A6CAD-CDDC-E816-5112-0E8D3DAA82AD}"/>
          </ac:spMkLst>
        </pc:spChg>
        <pc:spChg chg="del">
          <ac:chgData name="Martin Geiger (Psychology)" userId="8f06b308-1267-4aba-9ebb-7f4bffdc13c4" providerId="ADAL" clId="{3D61A168-DC21-43D1-98C4-FCEA6CFBE8DE}" dt="2023-12-13T16:53:25.733" v="924" actId="478"/>
          <ac:spMkLst>
            <pc:docMk/>
            <pc:sldMk cId="595085884" sldId="277"/>
            <ac:spMk id="7" creationId="{56D91CF9-5580-8A2D-2619-3F2C0EC27E27}"/>
          </ac:spMkLst>
        </pc:spChg>
        <pc:spChg chg="add mod">
          <ac:chgData name="Martin Geiger (Psychology)" userId="8f06b308-1267-4aba-9ebb-7f4bffdc13c4" providerId="ADAL" clId="{3D61A168-DC21-43D1-98C4-FCEA6CFBE8DE}" dt="2023-12-18T08:54:04.983" v="3296" actId="1076"/>
          <ac:spMkLst>
            <pc:docMk/>
            <pc:sldMk cId="595085884" sldId="277"/>
            <ac:spMk id="7" creationId="{5A7BC11D-8C03-7E86-F5FE-152744146636}"/>
          </ac:spMkLst>
        </pc:spChg>
        <pc:picChg chg="add del mod">
          <ac:chgData name="Martin Geiger (Psychology)" userId="8f06b308-1267-4aba-9ebb-7f4bffdc13c4" providerId="ADAL" clId="{3D61A168-DC21-43D1-98C4-FCEA6CFBE8DE}" dt="2023-12-15T12:30:31.773" v="3007" actId="478"/>
          <ac:picMkLst>
            <pc:docMk/>
            <pc:sldMk cId="595085884" sldId="277"/>
            <ac:picMk id="3" creationId="{0F3B00F2-2EE7-F2A3-7FB5-660928649022}"/>
          </ac:picMkLst>
        </pc:picChg>
        <pc:picChg chg="add mod">
          <ac:chgData name="Martin Geiger (Psychology)" userId="8f06b308-1267-4aba-9ebb-7f4bffdc13c4" providerId="ADAL" clId="{3D61A168-DC21-43D1-98C4-FCEA6CFBE8DE}" dt="2023-12-15T12:33:42.876" v="3050" actId="167"/>
          <ac:picMkLst>
            <pc:docMk/>
            <pc:sldMk cId="595085884" sldId="277"/>
            <ac:picMk id="2050" creationId="{F3BC2485-244B-3C1D-0FE0-31C7ACE19ED0}"/>
          </ac:picMkLst>
        </pc:picChg>
        <pc:picChg chg="add mod">
          <ac:chgData name="Martin Geiger (Psychology)" userId="8f06b308-1267-4aba-9ebb-7f4bffdc13c4" providerId="ADAL" clId="{3D61A168-DC21-43D1-98C4-FCEA6CFBE8DE}" dt="2023-12-15T12:34:45.210" v="3115" actId="1076"/>
          <ac:picMkLst>
            <pc:docMk/>
            <pc:sldMk cId="595085884" sldId="277"/>
            <ac:picMk id="2052" creationId="{6A718E47-DA75-B781-3C39-216269E6975B}"/>
          </ac:picMkLst>
        </pc:picChg>
      </pc:sldChg>
      <pc:sldChg chg="del">
        <pc:chgData name="Martin Geiger (Psychology)" userId="8f06b308-1267-4aba-9ebb-7f4bffdc13c4" providerId="ADAL" clId="{3D61A168-DC21-43D1-98C4-FCEA6CFBE8DE}" dt="2023-12-12T11:30:54.807" v="168" actId="47"/>
        <pc:sldMkLst>
          <pc:docMk/>
          <pc:sldMk cId="2381235449" sldId="278"/>
        </pc:sldMkLst>
      </pc:sldChg>
      <pc:sldChg chg="del">
        <pc:chgData name="Martin Geiger (Psychology)" userId="8f06b308-1267-4aba-9ebb-7f4bffdc13c4" providerId="ADAL" clId="{3D61A168-DC21-43D1-98C4-FCEA6CFBE8DE}" dt="2023-12-12T11:30:20.472" v="157" actId="47"/>
        <pc:sldMkLst>
          <pc:docMk/>
          <pc:sldMk cId="535271316" sldId="279"/>
        </pc:sldMkLst>
      </pc:sldChg>
      <pc:sldChg chg="del">
        <pc:chgData name="Martin Geiger (Psychology)" userId="8f06b308-1267-4aba-9ebb-7f4bffdc13c4" providerId="ADAL" clId="{3D61A168-DC21-43D1-98C4-FCEA6CFBE8DE}" dt="2023-12-12T11:30:58.900" v="169" actId="47"/>
        <pc:sldMkLst>
          <pc:docMk/>
          <pc:sldMk cId="3917541026" sldId="280"/>
        </pc:sldMkLst>
      </pc:sldChg>
      <pc:sldChg chg="del">
        <pc:chgData name="Martin Geiger (Psychology)" userId="8f06b308-1267-4aba-9ebb-7f4bffdc13c4" providerId="ADAL" clId="{3D61A168-DC21-43D1-98C4-FCEA6CFBE8DE}" dt="2023-12-12T11:30:27.720" v="158" actId="47"/>
        <pc:sldMkLst>
          <pc:docMk/>
          <pc:sldMk cId="1029054415" sldId="281"/>
        </pc:sldMkLst>
      </pc:sldChg>
      <pc:sldChg chg="del">
        <pc:chgData name="Martin Geiger (Psychology)" userId="8f06b308-1267-4aba-9ebb-7f4bffdc13c4" providerId="ADAL" clId="{3D61A168-DC21-43D1-98C4-FCEA6CFBE8DE}" dt="2023-12-12T11:30:59.138" v="170" actId="47"/>
        <pc:sldMkLst>
          <pc:docMk/>
          <pc:sldMk cId="2905845965" sldId="282"/>
        </pc:sldMkLst>
      </pc:sldChg>
      <pc:sldChg chg="del">
        <pc:chgData name="Martin Geiger (Psychology)" userId="8f06b308-1267-4aba-9ebb-7f4bffdc13c4" providerId="ADAL" clId="{3D61A168-DC21-43D1-98C4-FCEA6CFBE8DE}" dt="2023-12-12T11:30:28.926" v="159" actId="47"/>
        <pc:sldMkLst>
          <pc:docMk/>
          <pc:sldMk cId="3798003072" sldId="283"/>
        </pc:sldMkLst>
      </pc:sldChg>
      <pc:sldChg chg="addSp delSp modSp add del mod">
        <pc:chgData name="Martin Geiger (Psychology)" userId="8f06b308-1267-4aba-9ebb-7f4bffdc13c4" providerId="ADAL" clId="{3D61A168-DC21-43D1-98C4-FCEA6CFBE8DE}" dt="2023-12-15T12:36:32.561" v="3133" actId="47"/>
        <pc:sldMkLst>
          <pc:docMk/>
          <pc:sldMk cId="646396010" sldId="284"/>
        </pc:sldMkLst>
        <pc:spChg chg="add del">
          <ac:chgData name="Martin Geiger (Psychology)" userId="8f06b308-1267-4aba-9ebb-7f4bffdc13c4" providerId="ADAL" clId="{3D61A168-DC21-43D1-98C4-FCEA6CFBE8DE}" dt="2023-12-13T17:17:27.761" v="949"/>
          <ac:spMkLst>
            <pc:docMk/>
            <pc:sldMk cId="646396010" sldId="284"/>
            <ac:spMk id="2" creationId="{7261EE22-DF72-AC65-4BAC-7EB0D02861E0}"/>
          </ac:spMkLst>
        </pc:spChg>
        <pc:spChg chg="add del">
          <ac:chgData name="Martin Geiger (Psychology)" userId="8f06b308-1267-4aba-9ebb-7f4bffdc13c4" providerId="ADAL" clId="{3D61A168-DC21-43D1-98C4-FCEA6CFBE8DE}" dt="2023-12-13T17:17:26.177" v="947"/>
          <ac:spMkLst>
            <pc:docMk/>
            <pc:sldMk cId="646396010" sldId="284"/>
            <ac:spMk id="3" creationId="{2BDADA0D-A26B-4AD5-C5DB-BAD86EA0E93D}"/>
          </ac:spMkLst>
        </pc:spChg>
        <pc:spChg chg="add mod">
          <ac:chgData name="Martin Geiger (Psychology)" userId="8f06b308-1267-4aba-9ebb-7f4bffdc13c4" providerId="ADAL" clId="{3D61A168-DC21-43D1-98C4-FCEA6CFBE8DE}" dt="2023-12-13T17:43:15.358" v="1529" actId="20577"/>
          <ac:spMkLst>
            <pc:docMk/>
            <pc:sldMk cId="646396010" sldId="284"/>
            <ac:spMk id="8" creationId="{32A0A354-AEC5-2DE1-560D-D6BB222B19E3}"/>
          </ac:spMkLst>
        </pc:spChg>
        <pc:spChg chg="add mod">
          <ac:chgData name="Martin Geiger (Psychology)" userId="8f06b308-1267-4aba-9ebb-7f4bffdc13c4" providerId="ADAL" clId="{3D61A168-DC21-43D1-98C4-FCEA6CFBE8DE}" dt="2023-12-13T18:04:11.357" v="1763" actId="5793"/>
          <ac:spMkLst>
            <pc:docMk/>
            <pc:sldMk cId="646396010" sldId="284"/>
            <ac:spMk id="9" creationId="{FCE0E47F-8A7D-07AB-F573-F6C95EEC441D}"/>
          </ac:spMkLst>
        </pc:spChg>
        <pc:spChg chg="add del mod">
          <ac:chgData name="Martin Geiger (Psychology)" userId="8f06b308-1267-4aba-9ebb-7f4bffdc13c4" providerId="ADAL" clId="{3D61A168-DC21-43D1-98C4-FCEA6CFBE8DE}" dt="2023-12-13T17:40:42.444" v="1468" actId="478"/>
          <ac:spMkLst>
            <pc:docMk/>
            <pc:sldMk cId="646396010" sldId="284"/>
            <ac:spMk id="11" creationId="{EB98B176-CFD8-DD7F-913D-C9E4C45ED4D5}"/>
          </ac:spMkLst>
        </pc:spChg>
        <pc:graphicFrameChg chg="add del mod">
          <ac:chgData name="Martin Geiger (Psychology)" userId="8f06b308-1267-4aba-9ebb-7f4bffdc13c4" providerId="ADAL" clId="{3D61A168-DC21-43D1-98C4-FCEA6CFBE8DE}" dt="2023-12-13T17:39:36.561" v="1461"/>
          <ac:graphicFrameMkLst>
            <pc:docMk/>
            <pc:sldMk cId="646396010" sldId="284"/>
            <ac:graphicFrameMk id="10" creationId="{67781764-DEE0-38E7-3268-73C15B3C382B}"/>
          </ac:graphicFrameMkLst>
        </pc:graphicFrameChg>
        <pc:picChg chg="add del">
          <ac:chgData name="Martin Geiger (Psychology)" userId="8f06b308-1267-4aba-9ebb-7f4bffdc13c4" providerId="ADAL" clId="{3D61A168-DC21-43D1-98C4-FCEA6CFBE8DE}" dt="2023-12-13T17:17:26.014" v="946"/>
          <ac:picMkLst>
            <pc:docMk/>
            <pc:sldMk cId="646396010" sldId="284"/>
            <ac:picMk id="4" creationId="{8FF6CC75-95F1-C212-7CDB-D5E4EB0BB957}"/>
          </ac:picMkLst>
        </pc:picChg>
        <pc:picChg chg="add del mod">
          <ac:chgData name="Martin Geiger (Psychology)" userId="8f06b308-1267-4aba-9ebb-7f4bffdc13c4" providerId="ADAL" clId="{3D61A168-DC21-43D1-98C4-FCEA6CFBE8DE}" dt="2023-12-13T17:36:52.782" v="1396" actId="478"/>
          <ac:picMkLst>
            <pc:docMk/>
            <pc:sldMk cId="646396010" sldId="284"/>
            <ac:picMk id="5" creationId="{CC4F8235-6CA9-EBFE-B499-B9BA32F15E75}"/>
          </ac:picMkLst>
        </pc:picChg>
        <pc:picChg chg="add del mod">
          <ac:chgData name="Martin Geiger (Psychology)" userId="8f06b308-1267-4aba-9ebb-7f4bffdc13c4" providerId="ADAL" clId="{3D61A168-DC21-43D1-98C4-FCEA6CFBE8DE}" dt="2023-12-13T17:38:18.952" v="1420" actId="478"/>
          <ac:picMkLst>
            <pc:docMk/>
            <pc:sldMk cId="646396010" sldId="284"/>
            <ac:picMk id="7" creationId="{95791ADC-DA40-2C9D-F091-9E732770C525}"/>
          </ac:picMkLst>
        </pc:picChg>
        <pc:picChg chg="add mod modCrop">
          <ac:chgData name="Martin Geiger (Psychology)" userId="8f06b308-1267-4aba-9ebb-7f4bffdc13c4" providerId="ADAL" clId="{3D61A168-DC21-43D1-98C4-FCEA6CFBE8DE}" dt="2023-12-13T17:44:27.844" v="1602" actId="1076"/>
          <ac:picMkLst>
            <pc:docMk/>
            <pc:sldMk cId="646396010" sldId="284"/>
            <ac:picMk id="12" creationId="{CBF3ED6B-36F2-D63F-9144-CA1B6B7E0BB2}"/>
          </ac:picMkLst>
        </pc:picChg>
        <pc:picChg chg="add del mod">
          <ac:chgData name="Martin Geiger (Psychology)" userId="8f06b308-1267-4aba-9ebb-7f4bffdc13c4" providerId="ADAL" clId="{3D61A168-DC21-43D1-98C4-FCEA6CFBE8DE}" dt="2023-12-13T17:32:38.824" v="1351" actId="478"/>
          <ac:picMkLst>
            <pc:docMk/>
            <pc:sldMk cId="646396010" sldId="284"/>
            <ac:picMk id="4098" creationId="{E9DCCD83-FBD9-B66F-2567-03A533F806D2}"/>
          </ac:picMkLst>
        </pc:picChg>
        <pc:picChg chg="add del mod">
          <ac:chgData name="Martin Geiger (Psychology)" userId="8f06b308-1267-4aba-9ebb-7f4bffdc13c4" providerId="ADAL" clId="{3D61A168-DC21-43D1-98C4-FCEA6CFBE8DE}" dt="2023-12-13T17:40:26.140" v="1462" actId="478"/>
          <ac:picMkLst>
            <pc:docMk/>
            <pc:sldMk cId="646396010" sldId="284"/>
            <ac:picMk id="4104" creationId="{1C25CC8A-9FD6-69E0-FBFE-0B2695494DD9}"/>
          </ac:picMkLst>
        </pc:picChg>
        <pc:picChg chg="add del mod">
          <ac:chgData name="Martin Geiger (Psychology)" userId="8f06b308-1267-4aba-9ebb-7f4bffdc13c4" providerId="ADAL" clId="{3D61A168-DC21-43D1-98C4-FCEA6CFBE8DE}" dt="2023-12-13T17:41:11.026" v="1476" actId="478"/>
          <ac:picMkLst>
            <pc:docMk/>
            <pc:sldMk cId="646396010" sldId="284"/>
            <ac:picMk id="4106" creationId="{095F6672-06E2-32E2-6EA8-1FF75932CF2F}"/>
          </ac:picMkLst>
        </pc:picChg>
        <pc:picChg chg="add del mod">
          <ac:chgData name="Martin Geiger (Psychology)" userId="8f06b308-1267-4aba-9ebb-7f4bffdc13c4" providerId="ADAL" clId="{3D61A168-DC21-43D1-98C4-FCEA6CFBE8DE}" dt="2023-12-13T17:21:37.461" v="974"/>
          <ac:picMkLst>
            <pc:docMk/>
            <pc:sldMk cId="646396010" sldId="284"/>
            <ac:picMk id="4108" creationId="{80D73E9A-0B1A-9443-2848-1CBADBBAE640}"/>
          </ac:picMkLst>
        </pc:picChg>
        <pc:picChg chg="add del mod">
          <ac:chgData name="Martin Geiger (Psychology)" userId="8f06b308-1267-4aba-9ebb-7f4bffdc13c4" providerId="ADAL" clId="{3D61A168-DC21-43D1-98C4-FCEA6CFBE8DE}" dt="2023-12-13T17:41:21.583" v="1479" actId="478"/>
          <ac:picMkLst>
            <pc:docMk/>
            <pc:sldMk cId="646396010" sldId="284"/>
            <ac:picMk id="4110" creationId="{E95239C9-D72C-BBB7-8C97-35B45EA0D9BE}"/>
          </ac:picMkLst>
        </pc:picChg>
        <pc:picChg chg="add del mod">
          <ac:chgData name="Martin Geiger (Psychology)" userId="8f06b308-1267-4aba-9ebb-7f4bffdc13c4" providerId="ADAL" clId="{3D61A168-DC21-43D1-98C4-FCEA6CFBE8DE}" dt="2023-12-13T17:42:23.147" v="1484" actId="478"/>
          <ac:picMkLst>
            <pc:docMk/>
            <pc:sldMk cId="646396010" sldId="284"/>
            <ac:picMk id="4112" creationId="{C2B65502-297B-E0C5-A6BD-EB09051C376E}"/>
          </ac:picMkLst>
        </pc:picChg>
        <pc:picChg chg="add del mod">
          <ac:chgData name="Martin Geiger (Psychology)" userId="8f06b308-1267-4aba-9ebb-7f4bffdc13c4" providerId="ADAL" clId="{3D61A168-DC21-43D1-98C4-FCEA6CFBE8DE}" dt="2023-12-13T17:28:44.814" v="1310"/>
          <ac:picMkLst>
            <pc:docMk/>
            <pc:sldMk cId="646396010" sldId="284"/>
            <ac:picMk id="4114" creationId="{BB48AD97-2F64-141D-EB9D-A67E3D03312C}"/>
          </ac:picMkLst>
        </pc:picChg>
        <pc:picChg chg="add del mod">
          <ac:chgData name="Martin Geiger (Psychology)" userId="8f06b308-1267-4aba-9ebb-7f4bffdc13c4" providerId="ADAL" clId="{3D61A168-DC21-43D1-98C4-FCEA6CFBE8DE}" dt="2023-12-13T17:42:34.237" v="1489" actId="478"/>
          <ac:picMkLst>
            <pc:docMk/>
            <pc:sldMk cId="646396010" sldId="284"/>
            <ac:picMk id="4116" creationId="{8CD22F55-4D0C-F5A5-D30E-7F2125CDB8C1}"/>
          </ac:picMkLst>
        </pc:picChg>
        <pc:picChg chg="add del mod">
          <ac:chgData name="Martin Geiger (Psychology)" userId="8f06b308-1267-4aba-9ebb-7f4bffdc13c4" providerId="ADAL" clId="{3D61A168-DC21-43D1-98C4-FCEA6CFBE8DE}" dt="2023-12-13T17:48:15.697" v="1606" actId="478"/>
          <ac:picMkLst>
            <pc:docMk/>
            <pc:sldMk cId="646396010" sldId="284"/>
            <ac:picMk id="4118" creationId="{34190906-C7AD-8E28-D61F-637FCDCA6CAD}"/>
          </ac:picMkLst>
        </pc:picChg>
        <pc:picChg chg="add mod">
          <ac:chgData name="Martin Geiger (Psychology)" userId="8f06b308-1267-4aba-9ebb-7f4bffdc13c4" providerId="ADAL" clId="{3D61A168-DC21-43D1-98C4-FCEA6CFBE8DE}" dt="2023-12-13T17:43:01.410" v="1500" actId="1076"/>
          <ac:picMkLst>
            <pc:docMk/>
            <pc:sldMk cId="646396010" sldId="284"/>
            <ac:picMk id="4120" creationId="{0ACEA715-5076-1407-32D3-0646CEEA8EC1}"/>
          </ac:picMkLst>
        </pc:picChg>
        <pc:picChg chg="add del mod">
          <ac:chgData name="Martin Geiger (Psychology)" userId="8f06b308-1267-4aba-9ebb-7f4bffdc13c4" providerId="ADAL" clId="{3D61A168-DC21-43D1-98C4-FCEA6CFBE8DE}" dt="2023-12-13T17:50:06.962" v="1618" actId="478"/>
          <ac:picMkLst>
            <pc:docMk/>
            <pc:sldMk cId="646396010" sldId="284"/>
            <ac:picMk id="4122" creationId="{E1A89A16-145C-3873-8129-D15DB8A03B73}"/>
          </ac:picMkLst>
        </pc:picChg>
        <pc:picChg chg="add del">
          <ac:chgData name="Martin Geiger (Psychology)" userId="8f06b308-1267-4aba-9ebb-7f4bffdc13c4" providerId="ADAL" clId="{3D61A168-DC21-43D1-98C4-FCEA6CFBE8DE}" dt="2023-12-13T17:39:15.447" v="1459"/>
          <ac:picMkLst>
            <pc:docMk/>
            <pc:sldMk cId="646396010" sldId="284"/>
            <ac:picMk id="4124" creationId="{ECAC2CD2-FA05-4F7F-9EE9-B336A73A46B3}"/>
          </ac:picMkLst>
        </pc:picChg>
        <pc:picChg chg="add del mod">
          <ac:chgData name="Martin Geiger (Psychology)" userId="8f06b308-1267-4aba-9ebb-7f4bffdc13c4" providerId="ADAL" clId="{3D61A168-DC21-43D1-98C4-FCEA6CFBE8DE}" dt="2023-12-13T17:40:29.647" v="1465" actId="478"/>
          <ac:picMkLst>
            <pc:docMk/>
            <pc:sldMk cId="646396010" sldId="284"/>
            <ac:picMk id="4126" creationId="{E01F9ECB-E462-77B8-C639-F75471D5FEBA}"/>
          </ac:picMkLst>
        </pc:picChg>
        <pc:picChg chg="add mod">
          <ac:chgData name="Martin Geiger (Psychology)" userId="8f06b308-1267-4aba-9ebb-7f4bffdc13c4" providerId="ADAL" clId="{3D61A168-DC21-43D1-98C4-FCEA6CFBE8DE}" dt="2023-12-13T17:44:27.844" v="1602" actId="1076"/>
          <ac:picMkLst>
            <pc:docMk/>
            <pc:sldMk cId="646396010" sldId="284"/>
            <ac:picMk id="4130" creationId="{6E1EEE7F-C1A2-0B4C-9B31-3A0E7219BB74}"/>
          </ac:picMkLst>
        </pc:picChg>
        <pc:picChg chg="add mod">
          <ac:chgData name="Martin Geiger (Psychology)" userId="8f06b308-1267-4aba-9ebb-7f4bffdc13c4" providerId="ADAL" clId="{3D61A168-DC21-43D1-98C4-FCEA6CFBE8DE}" dt="2023-12-13T17:44:27.844" v="1602" actId="1076"/>
          <ac:picMkLst>
            <pc:docMk/>
            <pc:sldMk cId="646396010" sldId="284"/>
            <ac:picMk id="4132" creationId="{1C9D2255-8FAB-54DA-60CB-E575BFFAB792}"/>
          </ac:picMkLst>
        </pc:picChg>
        <pc:picChg chg="add del mod">
          <ac:chgData name="Martin Geiger (Psychology)" userId="8f06b308-1267-4aba-9ebb-7f4bffdc13c4" providerId="ADAL" clId="{3D61A168-DC21-43D1-98C4-FCEA6CFBE8DE}" dt="2023-12-13T17:48:35.429" v="1610" actId="478"/>
          <ac:picMkLst>
            <pc:docMk/>
            <pc:sldMk cId="646396010" sldId="284"/>
            <ac:picMk id="4134" creationId="{6BF7A41C-EA17-0AC4-9F2B-86A8E65202C5}"/>
          </ac:picMkLst>
        </pc:picChg>
        <pc:picChg chg="add mod">
          <ac:chgData name="Martin Geiger (Psychology)" userId="8f06b308-1267-4aba-9ebb-7f4bffdc13c4" providerId="ADAL" clId="{3D61A168-DC21-43D1-98C4-FCEA6CFBE8DE}" dt="2023-12-13T17:48:58.099" v="1617" actId="1076"/>
          <ac:picMkLst>
            <pc:docMk/>
            <pc:sldMk cId="646396010" sldId="284"/>
            <ac:picMk id="4136" creationId="{2D972C45-ADED-6E4D-99BB-6C1C1D972924}"/>
          </ac:picMkLst>
        </pc:picChg>
        <pc:picChg chg="add mod">
          <ac:chgData name="Martin Geiger (Psychology)" userId="8f06b308-1267-4aba-9ebb-7f4bffdc13c4" providerId="ADAL" clId="{3D61A168-DC21-43D1-98C4-FCEA6CFBE8DE}" dt="2023-12-13T17:50:19.853" v="1624" actId="1076"/>
          <ac:picMkLst>
            <pc:docMk/>
            <pc:sldMk cId="646396010" sldId="284"/>
            <ac:picMk id="4138" creationId="{A0FDCF20-A34F-6A91-D33E-A2AC0E0F1921}"/>
          </ac:picMkLst>
        </pc:picChg>
      </pc:sldChg>
      <pc:sldChg chg="del">
        <pc:chgData name="Martin Geiger (Psychology)" userId="8f06b308-1267-4aba-9ebb-7f4bffdc13c4" providerId="ADAL" clId="{3D61A168-DC21-43D1-98C4-FCEA6CFBE8DE}" dt="2023-12-12T11:31:00.018" v="171" actId="47"/>
        <pc:sldMkLst>
          <pc:docMk/>
          <pc:sldMk cId="3978595704" sldId="285"/>
        </pc:sldMkLst>
      </pc:sldChg>
      <pc:sldChg chg="del">
        <pc:chgData name="Martin Geiger (Psychology)" userId="8f06b308-1267-4aba-9ebb-7f4bffdc13c4" providerId="ADAL" clId="{3D61A168-DC21-43D1-98C4-FCEA6CFBE8DE}" dt="2023-12-12T12:06:47.677" v="190" actId="47"/>
        <pc:sldMkLst>
          <pc:docMk/>
          <pc:sldMk cId="3317346467" sldId="286"/>
        </pc:sldMkLst>
      </pc:sldChg>
      <pc:sldChg chg="addSp delSp modSp mod modClrScheme chgLayout">
        <pc:chgData name="Martin Geiger (Psychology)" userId="8f06b308-1267-4aba-9ebb-7f4bffdc13c4" providerId="ADAL" clId="{3D61A168-DC21-43D1-98C4-FCEA6CFBE8DE}" dt="2023-12-18T08:44:11.258" v="3246" actId="20577"/>
        <pc:sldMkLst>
          <pc:docMk/>
          <pc:sldMk cId="446490418" sldId="287"/>
        </pc:sldMkLst>
        <pc:spChg chg="del">
          <ac:chgData name="Martin Geiger (Psychology)" userId="8f06b308-1267-4aba-9ebb-7f4bffdc13c4" providerId="ADAL" clId="{3D61A168-DC21-43D1-98C4-FCEA6CFBE8DE}" dt="2023-12-13T15:08:11.986" v="338" actId="26606"/>
          <ac:spMkLst>
            <pc:docMk/>
            <pc:sldMk cId="446490418" sldId="287"/>
            <ac:spMk id="2" creationId="{C597A616-0A91-5A9A-E32F-15F441DB3784}"/>
          </ac:spMkLst>
        </pc:spChg>
        <pc:spChg chg="add del mod">
          <ac:chgData name="Martin Geiger (Psychology)" userId="8f06b308-1267-4aba-9ebb-7f4bffdc13c4" providerId="ADAL" clId="{3D61A168-DC21-43D1-98C4-FCEA6CFBE8DE}" dt="2023-12-15T12:16:34.392" v="2803" actId="478"/>
          <ac:spMkLst>
            <pc:docMk/>
            <pc:sldMk cId="446490418" sldId="287"/>
            <ac:spMk id="3" creationId="{47BF3DDC-2713-75F3-2E7E-9DE129C15248}"/>
          </ac:spMkLst>
        </pc:spChg>
        <pc:spChg chg="del">
          <ac:chgData name="Martin Geiger (Psychology)" userId="8f06b308-1267-4aba-9ebb-7f4bffdc13c4" providerId="ADAL" clId="{3D61A168-DC21-43D1-98C4-FCEA6CFBE8DE}" dt="2023-12-13T15:08:11.986" v="338" actId="26606"/>
          <ac:spMkLst>
            <pc:docMk/>
            <pc:sldMk cId="446490418" sldId="287"/>
            <ac:spMk id="3" creationId="{6314F977-DAAD-FF47-3FD5-579190CEB9B4}"/>
          </ac:spMkLst>
        </pc:spChg>
        <pc:spChg chg="del">
          <ac:chgData name="Martin Geiger (Psychology)" userId="8f06b308-1267-4aba-9ebb-7f4bffdc13c4" providerId="ADAL" clId="{3D61A168-DC21-43D1-98C4-FCEA6CFBE8DE}" dt="2023-12-13T15:08:11.986" v="338" actId="26606"/>
          <ac:spMkLst>
            <pc:docMk/>
            <pc:sldMk cId="446490418" sldId="287"/>
            <ac:spMk id="4" creationId="{CD853982-0337-16AA-70AB-D400E890CC41}"/>
          </ac:spMkLst>
        </pc:spChg>
        <pc:spChg chg="add del">
          <ac:chgData name="Martin Geiger (Psychology)" userId="8f06b308-1267-4aba-9ebb-7f4bffdc13c4" providerId="ADAL" clId="{3D61A168-DC21-43D1-98C4-FCEA6CFBE8DE}" dt="2023-12-13T15:07:32.664" v="329" actId="931"/>
          <ac:spMkLst>
            <pc:docMk/>
            <pc:sldMk cId="446490418" sldId="287"/>
            <ac:spMk id="5" creationId="{91DF2E97-03BD-FB7B-125F-9BBF2AFBFEE5}"/>
          </ac:spMkLst>
        </pc:spChg>
        <pc:spChg chg="add mod">
          <ac:chgData name="Martin Geiger (Psychology)" userId="8f06b308-1267-4aba-9ebb-7f4bffdc13c4" providerId="ADAL" clId="{3D61A168-DC21-43D1-98C4-FCEA6CFBE8DE}" dt="2023-12-14T10:54:31.487" v="2224" actId="20577"/>
          <ac:spMkLst>
            <pc:docMk/>
            <pc:sldMk cId="446490418" sldId="287"/>
            <ac:spMk id="14" creationId="{3D31EC31-EEE5-7320-8F0F-9769224608A6}"/>
          </ac:spMkLst>
        </pc:spChg>
        <pc:spChg chg="add mod">
          <ac:chgData name="Martin Geiger (Psychology)" userId="8f06b308-1267-4aba-9ebb-7f4bffdc13c4" providerId="ADAL" clId="{3D61A168-DC21-43D1-98C4-FCEA6CFBE8DE}" dt="2023-12-18T08:44:11.258" v="3246" actId="20577"/>
          <ac:spMkLst>
            <pc:docMk/>
            <pc:sldMk cId="446490418" sldId="287"/>
            <ac:spMk id="16" creationId="{F8320ED0-EDD0-8D61-3ED7-DE897CD94C1C}"/>
          </ac:spMkLst>
        </pc:spChg>
        <pc:picChg chg="add mod">
          <ac:chgData name="Martin Geiger (Psychology)" userId="8f06b308-1267-4aba-9ebb-7f4bffdc13c4" providerId="ADAL" clId="{3D61A168-DC21-43D1-98C4-FCEA6CFBE8DE}" dt="2023-12-15T12:16:38.584" v="2806" actId="14100"/>
          <ac:picMkLst>
            <pc:docMk/>
            <pc:sldMk cId="446490418" sldId="287"/>
            <ac:picMk id="4" creationId="{9F8B3534-5B10-0432-3FB6-B45188BE0E9E}"/>
          </ac:picMkLst>
        </pc:picChg>
        <pc:picChg chg="add del mod">
          <ac:chgData name="Martin Geiger (Psychology)" userId="8f06b308-1267-4aba-9ebb-7f4bffdc13c4" providerId="ADAL" clId="{3D61A168-DC21-43D1-98C4-FCEA6CFBE8DE}" dt="2023-12-13T15:07:24.350" v="328" actId="931"/>
          <ac:picMkLst>
            <pc:docMk/>
            <pc:sldMk cId="446490418" sldId="287"/>
            <ac:picMk id="7" creationId="{64724D24-EC6F-A683-0667-02D5D4A26158}"/>
          </ac:picMkLst>
        </pc:picChg>
        <pc:picChg chg="add del mod modCrop">
          <ac:chgData name="Martin Geiger (Psychology)" userId="8f06b308-1267-4aba-9ebb-7f4bffdc13c4" providerId="ADAL" clId="{3D61A168-DC21-43D1-98C4-FCEA6CFBE8DE}" dt="2023-12-15T12:16:22.968" v="2802" actId="478"/>
          <ac:picMkLst>
            <pc:docMk/>
            <pc:sldMk cId="446490418" sldId="287"/>
            <ac:picMk id="9" creationId="{9310F1D6-C5A1-01BA-4A1C-04E18BAB8B9D}"/>
          </ac:picMkLst>
        </pc:picChg>
        <pc:picChg chg="add mod modCrop">
          <ac:chgData name="Martin Geiger (Psychology)" userId="8f06b308-1267-4aba-9ebb-7f4bffdc13c4" providerId="ADAL" clId="{3D61A168-DC21-43D1-98C4-FCEA6CFBE8DE}" dt="2023-12-15T12:16:47.007" v="2809" actId="14100"/>
          <ac:picMkLst>
            <pc:docMk/>
            <pc:sldMk cId="446490418" sldId="287"/>
            <ac:picMk id="10" creationId="{2EAF1941-DEF7-C39D-FF65-53F64B8BD9EC}"/>
          </ac:picMkLst>
        </pc:picChg>
        <pc:picChg chg="add del mod ord">
          <ac:chgData name="Martin Geiger (Psychology)" userId="8f06b308-1267-4aba-9ebb-7f4bffdc13c4" providerId="ADAL" clId="{3D61A168-DC21-43D1-98C4-FCEA6CFBE8DE}" dt="2023-12-13T15:09:38.490" v="360"/>
          <ac:picMkLst>
            <pc:docMk/>
            <pc:sldMk cId="446490418" sldId="287"/>
            <ac:picMk id="11" creationId="{7EBADACD-04AD-6397-4FC9-3639DE4F4AFE}"/>
          </ac:picMkLst>
        </pc:picChg>
        <pc:picChg chg="add mod">
          <ac:chgData name="Martin Geiger (Psychology)" userId="8f06b308-1267-4aba-9ebb-7f4bffdc13c4" providerId="ADAL" clId="{3D61A168-DC21-43D1-98C4-FCEA6CFBE8DE}" dt="2023-12-15T12:16:42.785" v="2807" actId="14100"/>
          <ac:picMkLst>
            <pc:docMk/>
            <pc:sldMk cId="446490418" sldId="287"/>
            <ac:picMk id="13" creationId="{86F8E504-E59C-556E-8886-91360A5EE10B}"/>
          </ac:picMkLst>
        </pc:picChg>
      </pc:sldChg>
      <pc:sldChg chg="del">
        <pc:chgData name="Martin Geiger (Psychology)" userId="8f06b308-1267-4aba-9ebb-7f4bffdc13c4" providerId="ADAL" clId="{3D61A168-DC21-43D1-98C4-FCEA6CFBE8DE}" dt="2023-12-13T16:46:41.189" v="839" actId="47"/>
        <pc:sldMkLst>
          <pc:docMk/>
          <pc:sldMk cId="2603237601" sldId="288"/>
        </pc:sldMkLst>
      </pc:sldChg>
      <pc:sldChg chg="del">
        <pc:chgData name="Martin Geiger (Psychology)" userId="8f06b308-1267-4aba-9ebb-7f4bffdc13c4" providerId="ADAL" clId="{3D61A168-DC21-43D1-98C4-FCEA6CFBE8DE}" dt="2023-12-13T16:46:40.054" v="838" actId="47"/>
        <pc:sldMkLst>
          <pc:docMk/>
          <pc:sldMk cId="374649810" sldId="289"/>
        </pc:sldMkLst>
      </pc:sldChg>
      <pc:sldChg chg="modSp del mod">
        <pc:chgData name="Martin Geiger (Psychology)" userId="8f06b308-1267-4aba-9ebb-7f4bffdc13c4" providerId="ADAL" clId="{3D61A168-DC21-43D1-98C4-FCEA6CFBE8DE}" dt="2023-12-13T17:53:54.079" v="1629" actId="47"/>
        <pc:sldMkLst>
          <pc:docMk/>
          <pc:sldMk cId="1073469019" sldId="290"/>
        </pc:sldMkLst>
        <pc:spChg chg="mod">
          <ac:chgData name="Martin Geiger (Psychology)" userId="8f06b308-1267-4aba-9ebb-7f4bffdc13c4" providerId="ADAL" clId="{3D61A168-DC21-43D1-98C4-FCEA6CFBE8DE}" dt="2023-12-13T17:45:39.707" v="1605" actId="20577"/>
          <ac:spMkLst>
            <pc:docMk/>
            <pc:sldMk cId="1073469019" sldId="290"/>
            <ac:spMk id="6" creationId="{CDC33EBC-F209-63EB-7921-88D652D530A9}"/>
          </ac:spMkLst>
        </pc:spChg>
      </pc:sldChg>
      <pc:sldChg chg="modSp mod ord">
        <pc:chgData name="Martin Geiger (Psychology)" userId="8f06b308-1267-4aba-9ebb-7f4bffdc13c4" providerId="ADAL" clId="{3D61A168-DC21-43D1-98C4-FCEA6CFBE8DE}" dt="2023-12-15T11:52:27.690" v="2526" actId="20577"/>
        <pc:sldMkLst>
          <pc:docMk/>
          <pc:sldMk cId="3202664400" sldId="291"/>
        </pc:sldMkLst>
        <pc:spChg chg="mod">
          <ac:chgData name="Martin Geiger (Psychology)" userId="8f06b308-1267-4aba-9ebb-7f4bffdc13c4" providerId="ADAL" clId="{3D61A168-DC21-43D1-98C4-FCEA6CFBE8DE}" dt="2023-12-15T11:52:27.690" v="2526" actId="20577"/>
          <ac:spMkLst>
            <pc:docMk/>
            <pc:sldMk cId="3202664400" sldId="291"/>
            <ac:spMk id="9" creationId="{78CB1B90-93AC-9834-A1AF-47CE435B0156}"/>
          </ac:spMkLst>
        </pc:spChg>
      </pc:sldChg>
      <pc:sldChg chg="modSp add mod ord">
        <pc:chgData name="Martin Geiger (Psychology)" userId="8f06b308-1267-4aba-9ebb-7f4bffdc13c4" providerId="ADAL" clId="{3D61A168-DC21-43D1-98C4-FCEA6CFBE8DE}" dt="2023-12-13T18:13:44.340" v="1992"/>
        <pc:sldMkLst>
          <pc:docMk/>
          <pc:sldMk cId="1569668197" sldId="292"/>
        </pc:sldMkLst>
        <pc:spChg chg="mod">
          <ac:chgData name="Martin Geiger (Psychology)" userId="8f06b308-1267-4aba-9ebb-7f4bffdc13c4" providerId="ADAL" clId="{3D61A168-DC21-43D1-98C4-FCEA6CFBE8DE}" dt="2023-12-11T12:45:06.095" v="6" actId="20577"/>
          <ac:spMkLst>
            <pc:docMk/>
            <pc:sldMk cId="1569668197" sldId="292"/>
            <ac:spMk id="2" creationId="{0C8795CB-0388-7D1B-D7F7-AABF60F61C9D}"/>
          </ac:spMkLst>
        </pc:spChg>
        <pc:spChg chg="mod">
          <ac:chgData name="Martin Geiger (Psychology)" userId="8f06b308-1267-4aba-9ebb-7f4bffdc13c4" providerId="ADAL" clId="{3D61A168-DC21-43D1-98C4-FCEA6CFBE8DE}" dt="2023-12-13T18:06:32.152" v="1786" actId="5793"/>
          <ac:spMkLst>
            <pc:docMk/>
            <pc:sldMk cId="1569668197" sldId="292"/>
            <ac:spMk id="9" creationId="{78CB1B90-93AC-9834-A1AF-47CE435B0156}"/>
          </ac:spMkLst>
        </pc:spChg>
      </pc:sldChg>
      <pc:sldChg chg="addSp delSp modSp add del mod ord modClrScheme chgLayout">
        <pc:chgData name="Martin Geiger (Psychology)" userId="8f06b308-1267-4aba-9ebb-7f4bffdc13c4" providerId="ADAL" clId="{3D61A168-DC21-43D1-98C4-FCEA6CFBE8DE}" dt="2023-12-13T17:30:33.390" v="1348" actId="47"/>
        <pc:sldMkLst>
          <pc:docMk/>
          <pc:sldMk cId="990306926" sldId="293"/>
        </pc:sldMkLst>
        <pc:spChg chg="del mod ord">
          <ac:chgData name="Martin Geiger (Psychology)" userId="8f06b308-1267-4aba-9ebb-7f4bffdc13c4" providerId="ADAL" clId="{3D61A168-DC21-43D1-98C4-FCEA6CFBE8DE}" dt="2023-12-13T17:23:42.835" v="1089" actId="700"/>
          <ac:spMkLst>
            <pc:docMk/>
            <pc:sldMk cId="990306926" sldId="293"/>
            <ac:spMk id="2" creationId="{934EF4B8-1938-BC76-332B-EF6776FAF6F7}"/>
          </ac:spMkLst>
        </pc:spChg>
        <pc:spChg chg="del mod ord">
          <ac:chgData name="Martin Geiger (Psychology)" userId="8f06b308-1267-4aba-9ebb-7f4bffdc13c4" providerId="ADAL" clId="{3D61A168-DC21-43D1-98C4-FCEA6CFBE8DE}" dt="2023-12-13T17:23:42.835" v="1089" actId="700"/>
          <ac:spMkLst>
            <pc:docMk/>
            <pc:sldMk cId="990306926" sldId="293"/>
            <ac:spMk id="3" creationId="{A1683C9A-9607-7BCF-3030-368C0F7456C9}"/>
          </ac:spMkLst>
        </pc:spChg>
        <pc:spChg chg="add del mod">
          <ac:chgData name="Martin Geiger (Psychology)" userId="8f06b308-1267-4aba-9ebb-7f4bffdc13c4" providerId="ADAL" clId="{3D61A168-DC21-43D1-98C4-FCEA6CFBE8DE}" dt="2023-12-12T09:34:10.575" v="119" actId="931"/>
          <ac:spMkLst>
            <pc:docMk/>
            <pc:sldMk cId="990306926" sldId="293"/>
            <ac:spMk id="5" creationId="{6206EF5F-FD95-2555-37AF-25A2A0108CFA}"/>
          </ac:spMkLst>
        </pc:spChg>
        <pc:spChg chg="add del mod">
          <ac:chgData name="Martin Geiger (Psychology)" userId="8f06b308-1267-4aba-9ebb-7f4bffdc13c4" providerId="ADAL" clId="{3D61A168-DC21-43D1-98C4-FCEA6CFBE8DE}" dt="2023-12-13T14:54:18.877" v="226" actId="931"/>
          <ac:spMkLst>
            <pc:docMk/>
            <pc:sldMk cId="990306926" sldId="293"/>
            <ac:spMk id="5" creationId="{7D52FE02-4EB0-18E5-A0EB-27B30475D658}"/>
          </ac:spMkLst>
        </pc:spChg>
        <pc:spChg chg="add del mod ord">
          <ac:chgData name="Martin Geiger (Psychology)" userId="8f06b308-1267-4aba-9ebb-7f4bffdc13c4" providerId="ADAL" clId="{3D61A168-DC21-43D1-98C4-FCEA6CFBE8DE}" dt="2023-12-13T17:23:42.835" v="1089" actId="700"/>
          <ac:spMkLst>
            <pc:docMk/>
            <pc:sldMk cId="990306926" sldId="293"/>
            <ac:spMk id="18" creationId="{67B725BF-9451-8818-C7A3-4660C2CEEF95}"/>
          </ac:spMkLst>
        </pc:spChg>
        <pc:spChg chg="add mod ord">
          <ac:chgData name="Martin Geiger (Psychology)" userId="8f06b308-1267-4aba-9ebb-7f4bffdc13c4" providerId="ADAL" clId="{3D61A168-DC21-43D1-98C4-FCEA6CFBE8DE}" dt="2023-12-13T17:23:42.835" v="1089" actId="700"/>
          <ac:spMkLst>
            <pc:docMk/>
            <pc:sldMk cId="990306926" sldId="293"/>
            <ac:spMk id="19" creationId="{A72A49B2-6C54-CCB7-71C4-19EED04A3821}"/>
          </ac:spMkLst>
        </pc:spChg>
        <pc:spChg chg="add mod ord">
          <ac:chgData name="Martin Geiger (Psychology)" userId="8f06b308-1267-4aba-9ebb-7f4bffdc13c4" providerId="ADAL" clId="{3D61A168-DC21-43D1-98C4-FCEA6CFBE8DE}" dt="2023-12-13T17:23:42.835" v="1089" actId="700"/>
          <ac:spMkLst>
            <pc:docMk/>
            <pc:sldMk cId="990306926" sldId="293"/>
            <ac:spMk id="20" creationId="{8F4ACB98-1456-0983-AE9F-C7C85E83BA27}"/>
          </ac:spMkLst>
        </pc:spChg>
        <pc:spChg chg="add mod ord">
          <ac:chgData name="Martin Geiger (Psychology)" userId="8f06b308-1267-4aba-9ebb-7f4bffdc13c4" providerId="ADAL" clId="{3D61A168-DC21-43D1-98C4-FCEA6CFBE8DE}" dt="2023-12-13T17:23:42.835" v="1089" actId="700"/>
          <ac:spMkLst>
            <pc:docMk/>
            <pc:sldMk cId="990306926" sldId="293"/>
            <ac:spMk id="21" creationId="{24618CF4-804C-6A4B-2CEB-C3ADCA3AB6A0}"/>
          </ac:spMkLst>
        </pc:spChg>
        <pc:spChg chg="add del mod ord">
          <ac:chgData name="Martin Geiger (Psychology)" userId="8f06b308-1267-4aba-9ebb-7f4bffdc13c4" providerId="ADAL" clId="{3D61A168-DC21-43D1-98C4-FCEA6CFBE8DE}" dt="2023-12-13T17:23:48.920" v="1090"/>
          <ac:spMkLst>
            <pc:docMk/>
            <pc:sldMk cId="990306926" sldId="293"/>
            <ac:spMk id="22" creationId="{AFE994E4-86EC-BEE9-8F40-BB87C9719617}"/>
          </ac:spMkLst>
        </pc:spChg>
        <pc:spChg chg="add mod ord">
          <ac:chgData name="Martin Geiger (Psychology)" userId="8f06b308-1267-4aba-9ebb-7f4bffdc13c4" providerId="ADAL" clId="{3D61A168-DC21-43D1-98C4-FCEA6CFBE8DE}" dt="2023-12-13T17:23:42.835" v="1089" actId="700"/>
          <ac:spMkLst>
            <pc:docMk/>
            <pc:sldMk cId="990306926" sldId="293"/>
            <ac:spMk id="23" creationId="{96DB9E90-2C84-F63C-074F-34DF76EC5087}"/>
          </ac:spMkLst>
        </pc:spChg>
        <pc:spChg chg="add mod ord">
          <ac:chgData name="Martin Geiger (Psychology)" userId="8f06b308-1267-4aba-9ebb-7f4bffdc13c4" providerId="ADAL" clId="{3D61A168-DC21-43D1-98C4-FCEA6CFBE8DE}" dt="2023-12-13T17:23:42.835" v="1089" actId="700"/>
          <ac:spMkLst>
            <pc:docMk/>
            <pc:sldMk cId="990306926" sldId="293"/>
            <ac:spMk id="24" creationId="{C62E916B-97D3-7EED-5E24-60C3E49FCD82}"/>
          </ac:spMkLst>
        </pc:spChg>
        <pc:spChg chg="add mod ord">
          <ac:chgData name="Martin Geiger (Psychology)" userId="8f06b308-1267-4aba-9ebb-7f4bffdc13c4" providerId="ADAL" clId="{3D61A168-DC21-43D1-98C4-FCEA6CFBE8DE}" dt="2023-12-13T17:23:42.835" v="1089" actId="700"/>
          <ac:spMkLst>
            <pc:docMk/>
            <pc:sldMk cId="990306926" sldId="293"/>
            <ac:spMk id="25" creationId="{D698C79E-D5A4-7C3F-8A73-C8319F8C68CB}"/>
          </ac:spMkLst>
        </pc:spChg>
        <pc:spChg chg="add mod ord">
          <ac:chgData name="Martin Geiger (Psychology)" userId="8f06b308-1267-4aba-9ebb-7f4bffdc13c4" providerId="ADAL" clId="{3D61A168-DC21-43D1-98C4-FCEA6CFBE8DE}" dt="2023-12-13T17:23:42.835" v="1089" actId="700"/>
          <ac:spMkLst>
            <pc:docMk/>
            <pc:sldMk cId="990306926" sldId="293"/>
            <ac:spMk id="26" creationId="{1C15B310-02E7-AC52-6C80-0909C3083BE5}"/>
          </ac:spMkLst>
        </pc:spChg>
        <pc:spChg chg="add del mod ord">
          <ac:chgData name="Martin Geiger (Psychology)" userId="8f06b308-1267-4aba-9ebb-7f4bffdc13c4" providerId="ADAL" clId="{3D61A168-DC21-43D1-98C4-FCEA6CFBE8DE}" dt="2023-12-13T17:23:54.168" v="1091"/>
          <ac:spMkLst>
            <pc:docMk/>
            <pc:sldMk cId="990306926" sldId="293"/>
            <ac:spMk id="27" creationId="{0ABE23EE-C705-7518-E365-8CE8696CB056}"/>
          </ac:spMkLst>
        </pc:spChg>
        <pc:spChg chg="add mod ord">
          <ac:chgData name="Martin Geiger (Psychology)" userId="8f06b308-1267-4aba-9ebb-7f4bffdc13c4" providerId="ADAL" clId="{3D61A168-DC21-43D1-98C4-FCEA6CFBE8DE}" dt="2023-12-13T17:23:42.835" v="1089" actId="700"/>
          <ac:spMkLst>
            <pc:docMk/>
            <pc:sldMk cId="990306926" sldId="293"/>
            <ac:spMk id="28" creationId="{CBEEF02F-1C66-599D-2574-E50CA186B913}"/>
          </ac:spMkLst>
        </pc:spChg>
        <pc:spChg chg="add mod ord">
          <ac:chgData name="Martin Geiger (Psychology)" userId="8f06b308-1267-4aba-9ebb-7f4bffdc13c4" providerId="ADAL" clId="{3D61A168-DC21-43D1-98C4-FCEA6CFBE8DE}" dt="2023-12-13T17:23:42.835" v="1089" actId="700"/>
          <ac:spMkLst>
            <pc:docMk/>
            <pc:sldMk cId="990306926" sldId="293"/>
            <ac:spMk id="29" creationId="{53EE0299-DC65-DCA6-AEF6-60038AA7975F}"/>
          </ac:spMkLst>
        </pc:spChg>
        <pc:spChg chg="add mod ord">
          <ac:chgData name="Martin Geiger (Psychology)" userId="8f06b308-1267-4aba-9ebb-7f4bffdc13c4" providerId="ADAL" clId="{3D61A168-DC21-43D1-98C4-FCEA6CFBE8DE}" dt="2023-12-13T17:23:42.835" v="1089" actId="700"/>
          <ac:spMkLst>
            <pc:docMk/>
            <pc:sldMk cId="990306926" sldId="293"/>
            <ac:spMk id="30" creationId="{1957AE35-6D91-A41E-4F8D-782E19466079}"/>
          </ac:spMkLst>
        </pc:spChg>
        <pc:picChg chg="del">
          <ac:chgData name="Martin Geiger (Psychology)" userId="8f06b308-1267-4aba-9ebb-7f4bffdc13c4" providerId="ADAL" clId="{3D61A168-DC21-43D1-98C4-FCEA6CFBE8DE}" dt="2023-12-12T09:34:07.624" v="118" actId="478"/>
          <ac:picMkLst>
            <pc:docMk/>
            <pc:sldMk cId="990306926" sldId="293"/>
            <ac:picMk id="6" creationId="{23C7B0F2-B87C-2200-6AED-22E6975D0B2F}"/>
          </ac:picMkLst>
        </pc:picChg>
        <pc:picChg chg="add del mod modCrop">
          <ac:chgData name="Martin Geiger (Psychology)" userId="8f06b308-1267-4aba-9ebb-7f4bffdc13c4" providerId="ADAL" clId="{3D61A168-DC21-43D1-98C4-FCEA6CFBE8DE}" dt="2023-12-13T15:01:43.681" v="274" actId="21"/>
          <ac:picMkLst>
            <pc:docMk/>
            <pc:sldMk cId="990306926" sldId="293"/>
            <ac:picMk id="7" creationId="{E3A9FA8B-07E7-2782-7C7A-E7B9728F28E8}"/>
          </ac:picMkLst>
        </pc:picChg>
        <pc:picChg chg="add del mod modCrop">
          <ac:chgData name="Martin Geiger (Psychology)" userId="8f06b308-1267-4aba-9ebb-7f4bffdc13c4" providerId="ADAL" clId="{3D61A168-DC21-43D1-98C4-FCEA6CFBE8DE}" dt="2023-12-13T14:40:06.141" v="203" actId="478"/>
          <ac:picMkLst>
            <pc:docMk/>
            <pc:sldMk cId="990306926" sldId="293"/>
            <ac:picMk id="8" creationId="{6FA92793-2511-B1BB-9437-27BE116A6D7E}"/>
          </ac:picMkLst>
        </pc:picChg>
        <pc:picChg chg="add del mod modCrop">
          <ac:chgData name="Martin Geiger (Psychology)" userId="8f06b308-1267-4aba-9ebb-7f4bffdc13c4" providerId="ADAL" clId="{3D61A168-DC21-43D1-98C4-FCEA6CFBE8DE}" dt="2023-12-13T14:40:05.492" v="202" actId="478"/>
          <ac:picMkLst>
            <pc:docMk/>
            <pc:sldMk cId="990306926" sldId="293"/>
            <ac:picMk id="9" creationId="{742F488C-BE97-FCB4-F5BF-3C1405B6507B}"/>
          </ac:picMkLst>
        </pc:picChg>
        <pc:picChg chg="add del mod">
          <ac:chgData name="Martin Geiger (Psychology)" userId="8f06b308-1267-4aba-9ebb-7f4bffdc13c4" providerId="ADAL" clId="{3D61A168-DC21-43D1-98C4-FCEA6CFBE8DE}" dt="2023-12-12T09:35:26.315" v="138" actId="478"/>
          <ac:picMkLst>
            <pc:docMk/>
            <pc:sldMk cId="990306926" sldId="293"/>
            <ac:picMk id="10" creationId="{1BF34A83-8ABB-3158-FC68-52306BD16CD3}"/>
          </ac:picMkLst>
        </pc:picChg>
        <pc:picChg chg="add del">
          <ac:chgData name="Martin Geiger (Psychology)" userId="8f06b308-1267-4aba-9ebb-7f4bffdc13c4" providerId="ADAL" clId="{3D61A168-DC21-43D1-98C4-FCEA6CFBE8DE}" dt="2023-12-13T14:56:58.952" v="241" actId="22"/>
          <ac:picMkLst>
            <pc:docMk/>
            <pc:sldMk cId="990306926" sldId="293"/>
            <ac:picMk id="11" creationId="{B19A10F4-83F3-42E8-91D1-379F06D99B21}"/>
          </ac:picMkLst>
        </pc:picChg>
        <pc:picChg chg="add del mod modCrop">
          <ac:chgData name="Martin Geiger (Psychology)" userId="8f06b308-1267-4aba-9ebb-7f4bffdc13c4" providerId="ADAL" clId="{3D61A168-DC21-43D1-98C4-FCEA6CFBE8DE}" dt="2023-12-13T14:40:05.138" v="201" actId="478"/>
          <ac:picMkLst>
            <pc:docMk/>
            <pc:sldMk cId="990306926" sldId="293"/>
            <ac:picMk id="12" creationId="{6FED1A96-8AC6-9DCA-E216-4EB61E04441E}"/>
          </ac:picMkLst>
        </pc:picChg>
        <pc:picChg chg="add del mod">
          <ac:chgData name="Martin Geiger (Psychology)" userId="8f06b308-1267-4aba-9ebb-7f4bffdc13c4" providerId="ADAL" clId="{3D61A168-DC21-43D1-98C4-FCEA6CFBE8DE}" dt="2023-12-13T15:01:43.681" v="274" actId="21"/>
          <ac:picMkLst>
            <pc:docMk/>
            <pc:sldMk cId="990306926" sldId="293"/>
            <ac:picMk id="14" creationId="{DB82E85B-1645-5B20-0D5B-36D4C85EB47D}"/>
          </ac:picMkLst>
        </pc:picChg>
        <pc:picChg chg="add del mod">
          <ac:chgData name="Martin Geiger (Psychology)" userId="8f06b308-1267-4aba-9ebb-7f4bffdc13c4" providerId="ADAL" clId="{3D61A168-DC21-43D1-98C4-FCEA6CFBE8DE}" dt="2023-12-13T15:01:43.681" v="274" actId="21"/>
          <ac:picMkLst>
            <pc:docMk/>
            <pc:sldMk cId="990306926" sldId="293"/>
            <ac:picMk id="16" creationId="{FFAF2FC4-21CC-C847-5EF8-6C6FCE1B1C78}"/>
          </ac:picMkLst>
        </pc:picChg>
        <pc:picChg chg="add mod">
          <ac:chgData name="Martin Geiger (Psychology)" userId="8f06b308-1267-4aba-9ebb-7f4bffdc13c4" providerId="ADAL" clId="{3D61A168-DC21-43D1-98C4-FCEA6CFBE8DE}" dt="2023-12-13T17:23:48.920" v="1090"/>
          <ac:picMkLst>
            <pc:docMk/>
            <pc:sldMk cId="990306926" sldId="293"/>
            <ac:picMk id="31" creationId="{055C8E3A-F9CB-D56C-7A03-DAAD09A386FF}"/>
          </ac:picMkLst>
        </pc:picChg>
        <pc:picChg chg="add mod">
          <ac:chgData name="Martin Geiger (Psychology)" userId="8f06b308-1267-4aba-9ebb-7f4bffdc13c4" providerId="ADAL" clId="{3D61A168-DC21-43D1-98C4-FCEA6CFBE8DE}" dt="2023-12-13T17:23:54.168" v="1091"/>
          <ac:picMkLst>
            <pc:docMk/>
            <pc:sldMk cId="990306926" sldId="293"/>
            <ac:picMk id="32" creationId="{9CBFD103-3817-4CF1-6581-733AD4B25BA6}"/>
          </ac:picMkLst>
        </pc:picChg>
      </pc:sldChg>
      <pc:sldChg chg="add del">
        <pc:chgData name="Martin Geiger (Psychology)" userId="8f06b308-1267-4aba-9ebb-7f4bffdc13c4" providerId="ADAL" clId="{3D61A168-DC21-43D1-98C4-FCEA6CFBE8DE}" dt="2023-12-12T09:34:01.624" v="116"/>
        <pc:sldMkLst>
          <pc:docMk/>
          <pc:sldMk cId="1961526008" sldId="293"/>
        </pc:sldMkLst>
      </pc:sldChg>
      <pc:sldChg chg="addSp modSp add del mod">
        <pc:chgData name="Martin Geiger (Psychology)" userId="8f06b308-1267-4aba-9ebb-7f4bffdc13c4" providerId="ADAL" clId="{3D61A168-DC21-43D1-98C4-FCEA6CFBE8DE}" dt="2023-12-15T12:29:09.444" v="2960" actId="47"/>
        <pc:sldMkLst>
          <pc:docMk/>
          <pc:sldMk cId="3624420564" sldId="294"/>
        </pc:sldMkLst>
        <pc:spChg chg="add mod">
          <ac:chgData name="Martin Geiger (Psychology)" userId="8f06b308-1267-4aba-9ebb-7f4bffdc13c4" providerId="ADAL" clId="{3D61A168-DC21-43D1-98C4-FCEA6CFBE8DE}" dt="2023-12-12T11:36:32.862" v="189" actId="1076"/>
          <ac:spMkLst>
            <pc:docMk/>
            <pc:sldMk cId="3624420564" sldId="294"/>
            <ac:spMk id="4" creationId="{12D68CF1-C73A-3AEA-8648-B9D6E055EFF7}"/>
          </ac:spMkLst>
        </pc:spChg>
        <pc:picChg chg="add mod">
          <ac:chgData name="Martin Geiger (Psychology)" userId="8f06b308-1267-4aba-9ebb-7f4bffdc13c4" providerId="ADAL" clId="{3D61A168-DC21-43D1-98C4-FCEA6CFBE8DE}" dt="2023-12-12T11:36:02.843" v="179" actId="1076"/>
          <ac:picMkLst>
            <pc:docMk/>
            <pc:sldMk cId="3624420564" sldId="294"/>
            <ac:picMk id="3" creationId="{DBBF430F-1E6B-7F04-1E8D-6D416C37AC13}"/>
          </ac:picMkLst>
        </pc:picChg>
      </pc:sldChg>
      <pc:sldChg chg="addSp delSp modSp add del mod ord">
        <pc:chgData name="Martin Geiger (Psychology)" userId="8f06b308-1267-4aba-9ebb-7f4bffdc13c4" providerId="ADAL" clId="{3D61A168-DC21-43D1-98C4-FCEA6CFBE8DE}" dt="2023-12-15T12:31:13.154" v="3016" actId="47"/>
        <pc:sldMkLst>
          <pc:docMk/>
          <pc:sldMk cId="1797276880" sldId="295"/>
        </pc:sldMkLst>
        <pc:spChg chg="add mod">
          <ac:chgData name="Martin Geiger (Psychology)" userId="8f06b308-1267-4aba-9ebb-7f4bffdc13c4" providerId="ADAL" clId="{3D61A168-DC21-43D1-98C4-FCEA6CFBE8DE}" dt="2023-12-13T16:53:45.828" v="931"/>
          <ac:spMkLst>
            <pc:docMk/>
            <pc:sldMk cId="1797276880" sldId="295"/>
            <ac:spMk id="2" creationId="{FB54A78D-465C-127C-08B8-213C66BA6499}"/>
          </ac:spMkLst>
        </pc:spChg>
        <pc:spChg chg="del">
          <ac:chgData name="Martin Geiger (Psychology)" userId="8f06b308-1267-4aba-9ebb-7f4bffdc13c4" providerId="ADAL" clId="{3D61A168-DC21-43D1-98C4-FCEA6CFBE8DE}" dt="2023-12-13T16:53:32.435" v="925" actId="478"/>
          <ac:spMkLst>
            <pc:docMk/>
            <pc:sldMk cId="1797276880" sldId="295"/>
            <ac:spMk id="5" creationId="{06BA2105-D716-666D-488F-3796EF501B00}"/>
          </ac:spMkLst>
        </pc:spChg>
        <pc:spChg chg="del">
          <ac:chgData name="Martin Geiger (Psychology)" userId="8f06b308-1267-4aba-9ebb-7f4bffdc13c4" providerId="ADAL" clId="{3D61A168-DC21-43D1-98C4-FCEA6CFBE8DE}" dt="2023-12-13T16:53:33.476" v="926" actId="478"/>
          <ac:spMkLst>
            <pc:docMk/>
            <pc:sldMk cId="1797276880" sldId="295"/>
            <ac:spMk id="6" creationId="{C16A6CAD-CDDC-E816-5112-0E8D3DAA82AD}"/>
          </ac:spMkLst>
        </pc:spChg>
        <pc:spChg chg="del">
          <ac:chgData name="Martin Geiger (Psychology)" userId="8f06b308-1267-4aba-9ebb-7f4bffdc13c4" providerId="ADAL" clId="{3D61A168-DC21-43D1-98C4-FCEA6CFBE8DE}" dt="2023-12-13T16:53:35.266" v="927" actId="478"/>
          <ac:spMkLst>
            <pc:docMk/>
            <pc:sldMk cId="1797276880" sldId="295"/>
            <ac:spMk id="7" creationId="{56D91CF9-5580-8A2D-2619-3F2C0EC27E27}"/>
          </ac:spMkLst>
        </pc:spChg>
        <pc:picChg chg="del">
          <ac:chgData name="Martin Geiger (Psychology)" userId="8f06b308-1267-4aba-9ebb-7f4bffdc13c4" providerId="ADAL" clId="{3D61A168-DC21-43D1-98C4-FCEA6CFBE8DE}" dt="2023-12-12T18:25:52.155" v="193" actId="478"/>
          <ac:picMkLst>
            <pc:docMk/>
            <pc:sldMk cId="1797276880" sldId="295"/>
            <ac:picMk id="3" creationId="{0F3B00F2-2EE7-F2A3-7FB5-660928649022}"/>
          </ac:picMkLst>
        </pc:picChg>
        <pc:picChg chg="add mod">
          <ac:chgData name="Martin Geiger (Psychology)" userId="8f06b308-1267-4aba-9ebb-7f4bffdc13c4" providerId="ADAL" clId="{3D61A168-DC21-43D1-98C4-FCEA6CFBE8DE}" dt="2023-12-13T16:53:56.330" v="933" actId="1076"/>
          <ac:picMkLst>
            <pc:docMk/>
            <pc:sldMk cId="1797276880" sldId="295"/>
            <ac:picMk id="4" creationId="{739CCA21-0A03-9C76-00BA-6688D3261EC6}"/>
          </ac:picMkLst>
        </pc:picChg>
      </pc:sldChg>
      <pc:sldChg chg="addSp delSp modSp add del mod">
        <pc:chgData name="Martin Geiger (Psychology)" userId="8f06b308-1267-4aba-9ebb-7f4bffdc13c4" providerId="ADAL" clId="{3D61A168-DC21-43D1-98C4-FCEA6CFBE8DE}" dt="2023-12-13T15:28:07.485" v="689" actId="47"/>
        <pc:sldMkLst>
          <pc:docMk/>
          <pc:sldMk cId="2158504378" sldId="296"/>
        </pc:sldMkLst>
        <pc:spChg chg="mod">
          <ac:chgData name="Martin Geiger (Psychology)" userId="8f06b308-1267-4aba-9ebb-7f4bffdc13c4" providerId="ADAL" clId="{3D61A168-DC21-43D1-98C4-FCEA6CFBE8DE}" dt="2023-12-13T15:05:42.755" v="321" actId="1076"/>
          <ac:spMkLst>
            <pc:docMk/>
            <pc:sldMk cId="2158504378" sldId="296"/>
            <ac:spMk id="2" creationId="{934EF4B8-1938-BC76-332B-EF6776FAF6F7}"/>
          </ac:spMkLst>
        </pc:spChg>
        <pc:spChg chg="add del mod">
          <ac:chgData name="Martin Geiger (Psychology)" userId="8f06b308-1267-4aba-9ebb-7f4bffdc13c4" providerId="ADAL" clId="{3D61A168-DC21-43D1-98C4-FCEA6CFBE8DE}" dt="2023-12-13T14:51:03.311" v="205" actId="931"/>
          <ac:spMkLst>
            <pc:docMk/>
            <pc:sldMk cId="2158504378" sldId="296"/>
            <ac:spMk id="5" creationId="{2CBA4267-DCC1-66F0-883B-4E3E73A35AFA}"/>
          </ac:spMkLst>
        </pc:spChg>
        <pc:picChg chg="add mod modCrop">
          <ac:chgData name="Martin Geiger (Psychology)" userId="8f06b308-1267-4aba-9ebb-7f4bffdc13c4" providerId="ADAL" clId="{3D61A168-DC21-43D1-98C4-FCEA6CFBE8DE}" dt="2023-12-13T14:51:18.875" v="211" actId="18131"/>
          <ac:picMkLst>
            <pc:docMk/>
            <pc:sldMk cId="2158504378" sldId="296"/>
            <ac:picMk id="7" creationId="{9FBBBC17-B54D-834B-1DCA-619E4CC84181}"/>
          </ac:picMkLst>
        </pc:picChg>
        <pc:picChg chg="del">
          <ac:chgData name="Martin Geiger (Psychology)" userId="8f06b308-1267-4aba-9ebb-7f4bffdc13c4" providerId="ADAL" clId="{3D61A168-DC21-43D1-98C4-FCEA6CFBE8DE}" dt="2023-12-13T14:40:03.602" v="200" actId="478"/>
          <ac:picMkLst>
            <pc:docMk/>
            <pc:sldMk cId="2158504378" sldId="296"/>
            <ac:picMk id="8" creationId="{6FA92793-2511-B1BB-9437-27BE116A6D7E}"/>
          </ac:picMkLst>
        </pc:picChg>
        <pc:picChg chg="del">
          <ac:chgData name="Martin Geiger (Psychology)" userId="8f06b308-1267-4aba-9ebb-7f4bffdc13c4" providerId="ADAL" clId="{3D61A168-DC21-43D1-98C4-FCEA6CFBE8DE}" dt="2023-12-13T14:40:02.545" v="198" actId="478"/>
          <ac:picMkLst>
            <pc:docMk/>
            <pc:sldMk cId="2158504378" sldId="296"/>
            <ac:picMk id="9" creationId="{742F488C-BE97-FCB4-F5BF-3C1405B6507B}"/>
          </ac:picMkLst>
        </pc:picChg>
        <pc:picChg chg="add mod">
          <ac:chgData name="Martin Geiger (Psychology)" userId="8f06b308-1267-4aba-9ebb-7f4bffdc13c4" providerId="ADAL" clId="{3D61A168-DC21-43D1-98C4-FCEA6CFBE8DE}" dt="2023-12-13T14:51:50.530" v="216" actId="14100"/>
          <ac:picMkLst>
            <pc:docMk/>
            <pc:sldMk cId="2158504378" sldId="296"/>
            <ac:picMk id="11" creationId="{AF996D83-A039-1645-C2BA-1A7DBDEC946B}"/>
          </ac:picMkLst>
        </pc:picChg>
        <pc:picChg chg="del">
          <ac:chgData name="Martin Geiger (Psychology)" userId="8f06b308-1267-4aba-9ebb-7f4bffdc13c4" providerId="ADAL" clId="{3D61A168-DC21-43D1-98C4-FCEA6CFBE8DE}" dt="2023-12-13T14:40:03.170" v="199" actId="478"/>
          <ac:picMkLst>
            <pc:docMk/>
            <pc:sldMk cId="2158504378" sldId="296"/>
            <ac:picMk id="12" creationId="{6FED1A96-8AC6-9DCA-E216-4EB61E04441E}"/>
          </ac:picMkLst>
        </pc:picChg>
        <pc:picChg chg="add mod modCrop">
          <ac:chgData name="Martin Geiger (Psychology)" userId="8f06b308-1267-4aba-9ebb-7f4bffdc13c4" providerId="ADAL" clId="{3D61A168-DC21-43D1-98C4-FCEA6CFBE8DE}" dt="2023-12-13T14:53:05.709" v="225" actId="14100"/>
          <ac:picMkLst>
            <pc:docMk/>
            <pc:sldMk cId="2158504378" sldId="296"/>
            <ac:picMk id="14" creationId="{8E6ECA28-325D-6397-155D-BCDFD8C01533}"/>
          </ac:picMkLst>
        </pc:picChg>
      </pc:sldChg>
      <pc:sldChg chg="addSp delSp modSp add del mod ord">
        <pc:chgData name="Martin Geiger (Psychology)" userId="8f06b308-1267-4aba-9ebb-7f4bffdc13c4" providerId="ADAL" clId="{3D61A168-DC21-43D1-98C4-FCEA6CFBE8DE}" dt="2023-12-13T16:36:55.070" v="837" actId="47"/>
        <pc:sldMkLst>
          <pc:docMk/>
          <pc:sldMk cId="3873343022" sldId="297"/>
        </pc:sldMkLst>
        <pc:spChg chg="add del mod">
          <ac:chgData name="Martin Geiger (Psychology)" userId="8f06b308-1267-4aba-9ebb-7f4bffdc13c4" providerId="ADAL" clId="{3D61A168-DC21-43D1-98C4-FCEA6CFBE8DE}" dt="2023-12-13T15:00:30.495" v="262" actId="478"/>
          <ac:spMkLst>
            <pc:docMk/>
            <pc:sldMk cId="3873343022" sldId="297"/>
            <ac:spMk id="5" creationId="{B10DC284-C405-6D36-B731-BD677824D376}"/>
          </ac:spMkLst>
        </pc:spChg>
        <pc:spChg chg="add mod">
          <ac:chgData name="Martin Geiger (Psychology)" userId="8f06b308-1267-4aba-9ebb-7f4bffdc13c4" providerId="ADAL" clId="{3D61A168-DC21-43D1-98C4-FCEA6CFBE8DE}" dt="2023-12-13T15:01:25.861" v="273" actId="14100"/>
          <ac:spMkLst>
            <pc:docMk/>
            <pc:sldMk cId="3873343022" sldId="297"/>
            <ac:spMk id="6" creationId="{2E981C31-738E-A6FF-8AAD-9EFAFC7AAAD4}"/>
          </ac:spMkLst>
        </pc:spChg>
        <pc:picChg chg="del">
          <ac:chgData name="Martin Geiger (Psychology)" userId="8f06b308-1267-4aba-9ebb-7f4bffdc13c4" providerId="ADAL" clId="{3D61A168-DC21-43D1-98C4-FCEA6CFBE8DE}" dt="2023-12-13T15:00:28.703" v="260" actId="478"/>
          <ac:picMkLst>
            <pc:docMk/>
            <pc:sldMk cId="3873343022" sldId="297"/>
            <ac:picMk id="7" creationId="{9FBBBC17-B54D-834B-1DCA-619E4CC84181}"/>
          </ac:picMkLst>
        </pc:picChg>
        <pc:picChg chg="add del mod">
          <ac:chgData name="Martin Geiger (Psychology)" userId="8f06b308-1267-4aba-9ebb-7f4bffdc13c4" providerId="ADAL" clId="{3D61A168-DC21-43D1-98C4-FCEA6CFBE8DE}" dt="2023-12-13T15:02:33.423" v="283" actId="478"/>
          <ac:picMkLst>
            <pc:docMk/>
            <pc:sldMk cId="3873343022" sldId="297"/>
            <ac:picMk id="8" creationId="{21BE901B-6751-3991-917C-F1FAA62C80E5}"/>
          </ac:picMkLst>
        </pc:picChg>
        <pc:picChg chg="add mod">
          <ac:chgData name="Martin Geiger (Psychology)" userId="8f06b308-1267-4aba-9ebb-7f4bffdc13c4" providerId="ADAL" clId="{3D61A168-DC21-43D1-98C4-FCEA6CFBE8DE}" dt="2023-12-13T15:02:16.636" v="279" actId="14100"/>
          <ac:picMkLst>
            <pc:docMk/>
            <pc:sldMk cId="3873343022" sldId="297"/>
            <ac:picMk id="9" creationId="{CB195BEE-F0B2-64BD-A54D-31D83B8549A0}"/>
          </ac:picMkLst>
        </pc:picChg>
        <pc:picChg chg="add mod">
          <ac:chgData name="Martin Geiger (Psychology)" userId="8f06b308-1267-4aba-9ebb-7f4bffdc13c4" providerId="ADAL" clId="{3D61A168-DC21-43D1-98C4-FCEA6CFBE8DE}" dt="2023-12-13T15:03:47.068" v="294" actId="1076"/>
          <ac:picMkLst>
            <pc:docMk/>
            <pc:sldMk cId="3873343022" sldId="297"/>
            <ac:picMk id="10" creationId="{0EF96566-B6DB-8E97-C5A8-C8671E32204E}"/>
          </ac:picMkLst>
        </pc:picChg>
        <pc:picChg chg="del">
          <ac:chgData name="Martin Geiger (Psychology)" userId="8f06b308-1267-4aba-9ebb-7f4bffdc13c4" providerId="ADAL" clId="{3D61A168-DC21-43D1-98C4-FCEA6CFBE8DE}" dt="2023-12-13T15:00:32.247" v="263" actId="478"/>
          <ac:picMkLst>
            <pc:docMk/>
            <pc:sldMk cId="3873343022" sldId="297"/>
            <ac:picMk id="11" creationId="{AF996D83-A039-1645-C2BA-1A7DBDEC946B}"/>
          </ac:picMkLst>
        </pc:picChg>
        <pc:picChg chg="add del mod">
          <ac:chgData name="Martin Geiger (Psychology)" userId="8f06b308-1267-4aba-9ebb-7f4bffdc13c4" providerId="ADAL" clId="{3D61A168-DC21-43D1-98C4-FCEA6CFBE8DE}" dt="2023-12-13T15:02:35.798" v="285"/>
          <ac:picMkLst>
            <pc:docMk/>
            <pc:sldMk cId="3873343022" sldId="297"/>
            <ac:picMk id="12" creationId="{A1916D3F-4A57-515D-4696-B343FE59AEF1}"/>
          </ac:picMkLst>
        </pc:picChg>
        <pc:picChg chg="add del mod">
          <ac:chgData name="Martin Geiger (Psychology)" userId="8f06b308-1267-4aba-9ebb-7f4bffdc13c4" providerId="ADAL" clId="{3D61A168-DC21-43D1-98C4-FCEA6CFBE8DE}" dt="2023-12-13T15:02:35.798" v="285"/>
          <ac:picMkLst>
            <pc:docMk/>
            <pc:sldMk cId="3873343022" sldId="297"/>
            <ac:picMk id="13" creationId="{1C082656-13AC-2C81-9338-A8D3DD27AB8D}"/>
          </ac:picMkLst>
        </pc:picChg>
        <pc:picChg chg="del">
          <ac:chgData name="Martin Geiger (Psychology)" userId="8f06b308-1267-4aba-9ebb-7f4bffdc13c4" providerId="ADAL" clId="{3D61A168-DC21-43D1-98C4-FCEA6CFBE8DE}" dt="2023-12-13T15:00:33.132" v="264" actId="478"/>
          <ac:picMkLst>
            <pc:docMk/>
            <pc:sldMk cId="3873343022" sldId="297"/>
            <ac:picMk id="14" creationId="{8E6ECA28-325D-6397-155D-BCDFD8C01533}"/>
          </ac:picMkLst>
        </pc:picChg>
        <pc:picChg chg="add del mod">
          <ac:chgData name="Martin Geiger (Psychology)" userId="8f06b308-1267-4aba-9ebb-7f4bffdc13c4" providerId="ADAL" clId="{3D61A168-DC21-43D1-98C4-FCEA6CFBE8DE}" dt="2023-12-13T15:02:35.798" v="285"/>
          <ac:picMkLst>
            <pc:docMk/>
            <pc:sldMk cId="3873343022" sldId="297"/>
            <ac:picMk id="15" creationId="{5A027051-C094-1FAC-DC5D-4CF965182828}"/>
          </ac:picMkLst>
        </pc:picChg>
        <pc:picChg chg="add mod">
          <ac:chgData name="Martin Geiger (Psychology)" userId="8f06b308-1267-4aba-9ebb-7f4bffdc13c4" providerId="ADAL" clId="{3D61A168-DC21-43D1-98C4-FCEA6CFBE8DE}" dt="2023-12-13T15:03:40.315" v="293" actId="1076"/>
          <ac:picMkLst>
            <pc:docMk/>
            <pc:sldMk cId="3873343022" sldId="297"/>
            <ac:picMk id="1026" creationId="{4944C716-9004-85F2-817F-4C888288D87C}"/>
          </ac:picMkLst>
        </pc:picChg>
      </pc:sldChg>
      <pc:sldChg chg="delSp add del mod ord">
        <pc:chgData name="Martin Geiger (Psychology)" userId="8f06b308-1267-4aba-9ebb-7f4bffdc13c4" providerId="ADAL" clId="{3D61A168-DC21-43D1-98C4-FCEA6CFBE8DE}" dt="2023-12-13T16:36:54.067" v="836" actId="47"/>
        <pc:sldMkLst>
          <pc:docMk/>
          <pc:sldMk cId="272961037" sldId="298"/>
        </pc:sldMkLst>
        <pc:picChg chg="del">
          <ac:chgData name="Martin Geiger (Psychology)" userId="8f06b308-1267-4aba-9ebb-7f4bffdc13c4" providerId="ADAL" clId="{3D61A168-DC21-43D1-98C4-FCEA6CFBE8DE}" dt="2023-12-13T15:03:59.956" v="299" actId="478"/>
          <ac:picMkLst>
            <pc:docMk/>
            <pc:sldMk cId="272961037" sldId="298"/>
            <ac:picMk id="9" creationId="{CB195BEE-F0B2-64BD-A54D-31D83B8549A0}"/>
          </ac:picMkLst>
        </pc:picChg>
        <pc:picChg chg="del">
          <ac:chgData name="Martin Geiger (Psychology)" userId="8f06b308-1267-4aba-9ebb-7f4bffdc13c4" providerId="ADAL" clId="{3D61A168-DC21-43D1-98C4-FCEA6CFBE8DE}" dt="2023-12-13T15:04:00.228" v="300" actId="478"/>
          <ac:picMkLst>
            <pc:docMk/>
            <pc:sldMk cId="272961037" sldId="298"/>
            <ac:picMk id="10" creationId="{0EF96566-B6DB-8E97-C5A8-C8671E32204E}"/>
          </ac:picMkLst>
        </pc:picChg>
        <pc:picChg chg="del">
          <ac:chgData name="Martin Geiger (Psychology)" userId="8f06b308-1267-4aba-9ebb-7f4bffdc13c4" providerId="ADAL" clId="{3D61A168-DC21-43D1-98C4-FCEA6CFBE8DE}" dt="2023-12-13T15:03:59.542" v="298" actId="478"/>
          <ac:picMkLst>
            <pc:docMk/>
            <pc:sldMk cId="272961037" sldId="298"/>
            <ac:picMk id="1026" creationId="{4944C716-9004-85F2-817F-4C888288D87C}"/>
          </ac:picMkLst>
        </pc:picChg>
      </pc:sldChg>
      <pc:sldChg chg="addSp delSp modSp add mod ord">
        <pc:chgData name="Martin Geiger (Psychology)" userId="8f06b308-1267-4aba-9ebb-7f4bffdc13c4" providerId="ADAL" clId="{3D61A168-DC21-43D1-98C4-FCEA6CFBE8DE}" dt="2023-12-18T08:53:28.663" v="3295" actId="478"/>
        <pc:sldMkLst>
          <pc:docMk/>
          <pc:sldMk cId="3050657137" sldId="299"/>
        </pc:sldMkLst>
        <pc:spChg chg="add del mod ord">
          <ac:chgData name="Martin Geiger (Psychology)" userId="8f06b308-1267-4aba-9ebb-7f4bffdc13c4" providerId="ADAL" clId="{3D61A168-DC21-43D1-98C4-FCEA6CFBE8DE}" dt="2023-12-18T08:53:28.663" v="3295" actId="478"/>
          <ac:spMkLst>
            <pc:docMk/>
            <pc:sldMk cId="3050657137" sldId="299"/>
            <ac:spMk id="3" creationId="{30EBF7EE-53AA-E7F3-32FA-FE37383AD3BA}"/>
          </ac:spMkLst>
        </pc:spChg>
        <pc:spChg chg="mod">
          <ac:chgData name="Martin Geiger (Psychology)" userId="8f06b308-1267-4aba-9ebb-7f4bffdc13c4" providerId="ADAL" clId="{3D61A168-DC21-43D1-98C4-FCEA6CFBE8DE}" dt="2023-12-14T11:12:54.463" v="2288" actId="20577"/>
          <ac:spMkLst>
            <pc:docMk/>
            <pc:sldMk cId="3050657137" sldId="299"/>
            <ac:spMk id="14" creationId="{3D31EC31-EEE5-7320-8F0F-9769224608A6}"/>
          </ac:spMkLst>
        </pc:spChg>
        <pc:spChg chg="mod">
          <ac:chgData name="Martin Geiger (Psychology)" userId="8f06b308-1267-4aba-9ebb-7f4bffdc13c4" providerId="ADAL" clId="{3D61A168-DC21-43D1-98C4-FCEA6CFBE8DE}" dt="2023-12-15T12:19:49.899" v="2851" actId="20577"/>
          <ac:spMkLst>
            <pc:docMk/>
            <pc:sldMk cId="3050657137" sldId="299"/>
            <ac:spMk id="16" creationId="{F8320ED0-EDD0-8D61-3ED7-DE897CD94C1C}"/>
          </ac:spMkLst>
        </pc:spChg>
        <pc:picChg chg="add mod">
          <ac:chgData name="Martin Geiger (Psychology)" userId="8f06b308-1267-4aba-9ebb-7f4bffdc13c4" providerId="ADAL" clId="{3D61A168-DC21-43D1-98C4-FCEA6CFBE8DE}" dt="2023-12-15T12:24:45.794" v="2950" actId="1076"/>
          <ac:picMkLst>
            <pc:docMk/>
            <pc:sldMk cId="3050657137" sldId="299"/>
            <ac:picMk id="4" creationId="{A9B55186-529B-733F-75E3-C74805D24255}"/>
          </ac:picMkLst>
        </pc:picChg>
        <pc:picChg chg="add del mod">
          <ac:chgData name="Martin Geiger (Psychology)" userId="8f06b308-1267-4aba-9ebb-7f4bffdc13c4" providerId="ADAL" clId="{3D61A168-DC21-43D1-98C4-FCEA6CFBE8DE}" dt="2023-12-15T12:23:41.765" v="2929" actId="21"/>
          <ac:picMkLst>
            <pc:docMk/>
            <pc:sldMk cId="3050657137" sldId="299"/>
            <ac:picMk id="5" creationId="{4B039199-F486-5BD9-E4C6-C179595E671B}"/>
          </ac:picMkLst>
        </pc:picChg>
        <pc:picChg chg="add mod">
          <ac:chgData name="Martin Geiger (Psychology)" userId="8f06b308-1267-4aba-9ebb-7f4bffdc13c4" providerId="ADAL" clId="{3D61A168-DC21-43D1-98C4-FCEA6CFBE8DE}" dt="2023-12-15T12:24:42.225" v="2949" actId="1076"/>
          <ac:picMkLst>
            <pc:docMk/>
            <pc:sldMk cId="3050657137" sldId="299"/>
            <ac:picMk id="6" creationId="{DFD9781B-36AC-8ACF-6C2B-C44C4E1611D8}"/>
          </ac:picMkLst>
        </pc:picChg>
        <pc:picChg chg="del">
          <ac:chgData name="Martin Geiger (Psychology)" userId="8f06b308-1267-4aba-9ebb-7f4bffdc13c4" providerId="ADAL" clId="{3D61A168-DC21-43D1-98C4-FCEA6CFBE8DE}" dt="2023-12-13T15:28:24.738" v="693" actId="478"/>
          <ac:picMkLst>
            <pc:docMk/>
            <pc:sldMk cId="3050657137" sldId="299"/>
            <ac:picMk id="9" creationId="{9310F1D6-C5A1-01BA-4A1C-04E18BAB8B9D}"/>
          </ac:picMkLst>
        </pc:picChg>
        <pc:picChg chg="del">
          <ac:chgData name="Martin Geiger (Psychology)" userId="8f06b308-1267-4aba-9ebb-7f4bffdc13c4" providerId="ADAL" clId="{3D61A168-DC21-43D1-98C4-FCEA6CFBE8DE}" dt="2023-12-13T15:28:32.683" v="698" actId="478"/>
          <ac:picMkLst>
            <pc:docMk/>
            <pc:sldMk cId="3050657137" sldId="299"/>
            <ac:picMk id="10" creationId="{2EAF1941-DEF7-C39D-FF65-53F64B8BD9EC}"/>
          </ac:picMkLst>
        </pc:picChg>
        <pc:picChg chg="del">
          <ac:chgData name="Martin Geiger (Psychology)" userId="8f06b308-1267-4aba-9ebb-7f4bffdc13c4" providerId="ADAL" clId="{3D61A168-DC21-43D1-98C4-FCEA6CFBE8DE}" dt="2023-12-13T15:28:31.916" v="697" actId="478"/>
          <ac:picMkLst>
            <pc:docMk/>
            <pc:sldMk cId="3050657137" sldId="299"/>
            <ac:picMk id="13" creationId="{86F8E504-E59C-556E-8886-91360A5EE10B}"/>
          </ac:picMkLst>
        </pc:picChg>
      </pc:sldChg>
      <pc:sldChg chg="addSp delSp modSp add mod">
        <pc:chgData name="Martin Geiger (Psychology)" userId="8f06b308-1267-4aba-9ebb-7f4bffdc13c4" providerId="ADAL" clId="{3D61A168-DC21-43D1-98C4-FCEA6CFBE8DE}" dt="2023-12-18T08:53:18.833" v="3294" actId="27636"/>
        <pc:sldMkLst>
          <pc:docMk/>
          <pc:sldMk cId="1397005265" sldId="300"/>
        </pc:sldMkLst>
        <pc:spChg chg="add mod">
          <ac:chgData name="Martin Geiger (Psychology)" userId="8f06b308-1267-4aba-9ebb-7f4bffdc13c4" providerId="ADAL" clId="{3D61A168-DC21-43D1-98C4-FCEA6CFBE8DE}" dt="2023-12-18T08:40:23.423" v="3215" actId="404"/>
          <ac:spMkLst>
            <pc:docMk/>
            <pc:sldMk cId="1397005265" sldId="300"/>
            <ac:spMk id="2" creationId="{52A16019-E522-452C-2162-537EA3A6C10F}"/>
          </ac:spMkLst>
        </pc:spChg>
        <pc:spChg chg="del">
          <ac:chgData name="Martin Geiger (Psychology)" userId="8f06b308-1267-4aba-9ebb-7f4bffdc13c4" providerId="ADAL" clId="{3D61A168-DC21-43D1-98C4-FCEA6CFBE8DE}" dt="2023-12-15T12:23:04.827" v="2907" actId="478"/>
          <ac:spMkLst>
            <pc:docMk/>
            <pc:sldMk cId="1397005265" sldId="300"/>
            <ac:spMk id="3" creationId="{30EBF7EE-53AA-E7F3-32FA-FE37383AD3BA}"/>
          </ac:spMkLst>
        </pc:spChg>
        <pc:spChg chg="add mod">
          <ac:chgData name="Martin Geiger (Psychology)" userId="8f06b308-1267-4aba-9ebb-7f4bffdc13c4" providerId="ADAL" clId="{3D61A168-DC21-43D1-98C4-FCEA6CFBE8DE}" dt="2023-12-18T08:53:16.542" v="3292" actId="27636"/>
          <ac:spMkLst>
            <pc:docMk/>
            <pc:sldMk cId="1397005265" sldId="300"/>
            <ac:spMk id="4" creationId="{FEB21CC3-9DF6-0B25-0141-A1E474FEE063}"/>
          </ac:spMkLst>
        </pc:spChg>
        <pc:spChg chg="mod">
          <ac:chgData name="Martin Geiger (Psychology)" userId="8f06b308-1267-4aba-9ebb-7f4bffdc13c4" providerId="ADAL" clId="{3D61A168-DC21-43D1-98C4-FCEA6CFBE8DE}" dt="2023-12-18T08:40:49.518" v="3217" actId="1076"/>
          <ac:spMkLst>
            <pc:docMk/>
            <pc:sldMk cId="1397005265" sldId="300"/>
            <ac:spMk id="14" creationId="{3D31EC31-EEE5-7320-8F0F-9769224608A6}"/>
          </ac:spMkLst>
        </pc:spChg>
        <pc:spChg chg="mod">
          <ac:chgData name="Martin Geiger (Psychology)" userId="8f06b308-1267-4aba-9ebb-7f4bffdc13c4" providerId="ADAL" clId="{3D61A168-DC21-43D1-98C4-FCEA6CFBE8DE}" dt="2023-12-18T08:53:18.833" v="3294" actId="27636"/>
          <ac:spMkLst>
            <pc:docMk/>
            <pc:sldMk cId="1397005265" sldId="300"/>
            <ac:spMk id="16" creationId="{F8320ED0-EDD0-8D61-3ED7-DE897CD94C1C}"/>
          </ac:spMkLst>
        </pc:spChg>
        <pc:picChg chg="del">
          <ac:chgData name="Martin Geiger (Psychology)" userId="8f06b308-1267-4aba-9ebb-7f4bffdc13c4" providerId="ADAL" clId="{3D61A168-DC21-43D1-98C4-FCEA6CFBE8DE}" dt="2023-12-13T16:50:55.022" v="873" actId="478"/>
          <ac:picMkLst>
            <pc:docMk/>
            <pc:sldMk cId="1397005265" sldId="300"/>
            <ac:picMk id="4" creationId="{A9B55186-529B-733F-75E3-C74805D24255}"/>
          </ac:picMkLst>
        </pc:picChg>
        <pc:picChg chg="add mod">
          <ac:chgData name="Martin Geiger (Psychology)" userId="8f06b308-1267-4aba-9ebb-7f4bffdc13c4" providerId="ADAL" clId="{3D61A168-DC21-43D1-98C4-FCEA6CFBE8DE}" dt="2023-12-18T08:40:37.371" v="3216" actId="1076"/>
          <ac:picMkLst>
            <pc:docMk/>
            <pc:sldMk cId="1397005265" sldId="300"/>
            <ac:picMk id="5" creationId="{14F5B932-CA3E-9B11-9D1A-A8A2082397EE}"/>
          </ac:picMkLst>
        </pc:picChg>
        <pc:picChg chg="del">
          <ac:chgData name="Martin Geiger (Psychology)" userId="8f06b308-1267-4aba-9ebb-7f4bffdc13c4" providerId="ADAL" clId="{3D61A168-DC21-43D1-98C4-FCEA6CFBE8DE}" dt="2023-12-13T16:50:55.576" v="874" actId="478"/>
          <ac:picMkLst>
            <pc:docMk/>
            <pc:sldMk cId="1397005265" sldId="300"/>
            <ac:picMk id="5" creationId="{4B039199-F486-5BD9-E4C6-C179595E671B}"/>
          </ac:picMkLst>
        </pc:picChg>
        <pc:picChg chg="del">
          <ac:chgData name="Martin Geiger (Psychology)" userId="8f06b308-1267-4aba-9ebb-7f4bffdc13c4" providerId="ADAL" clId="{3D61A168-DC21-43D1-98C4-FCEA6CFBE8DE}" dt="2023-12-13T16:50:41.503" v="870" actId="478"/>
          <ac:picMkLst>
            <pc:docMk/>
            <pc:sldMk cId="1397005265" sldId="300"/>
            <ac:picMk id="6" creationId="{DFD9781B-36AC-8ACF-6C2B-C44C4E1611D8}"/>
          </ac:picMkLst>
        </pc:picChg>
        <pc:picChg chg="add mod">
          <ac:chgData name="Martin Geiger (Psychology)" userId="8f06b308-1267-4aba-9ebb-7f4bffdc13c4" providerId="ADAL" clId="{3D61A168-DC21-43D1-98C4-FCEA6CFBE8DE}" dt="2023-12-18T08:40:37.371" v="3216" actId="1076"/>
          <ac:picMkLst>
            <pc:docMk/>
            <pc:sldMk cId="1397005265" sldId="300"/>
            <ac:picMk id="2050" creationId="{835E6EF8-CBD3-2E8E-89D8-F5AA47E5F5C7}"/>
          </ac:picMkLst>
        </pc:picChg>
      </pc:sldChg>
      <pc:sldChg chg="addSp delSp modSp add mod ord modClrScheme chgLayout">
        <pc:chgData name="Martin Geiger (Psychology)" userId="8f06b308-1267-4aba-9ebb-7f4bffdc13c4" providerId="ADAL" clId="{3D61A168-DC21-43D1-98C4-FCEA6CFBE8DE}" dt="2023-12-15T10:39:06.567" v="2458" actId="478"/>
        <pc:sldMkLst>
          <pc:docMk/>
          <pc:sldMk cId="2582924740" sldId="301"/>
        </pc:sldMkLst>
        <pc:spChg chg="mod ord">
          <ac:chgData name="Martin Geiger (Psychology)" userId="8f06b308-1267-4aba-9ebb-7f4bffdc13c4" providerId="ADAL" clId="{3D61A168-DC21-43D1-98C4-FCEA6CFBE8DE}" dt="2023-12-13T17:54:38.489" v="1646" actId="700"/>
          <ac:spMkLst>
            <pc:docMk/>
            <pc:sldMk cId="2582924740" sldId="301"/>
            <ac:spMk id="2" creationId="{934EF4B8-1938-BC76-332B-EF6776FAF6F7}"/>
          </ac:spMkLst>
        </pc:spChg>
        <pc:spChg chg="del mod ord">
          <ac:chgData name="Martin Geiger (Psychology)" userId="8f06b308-1267-4aba-9ebb-7f4bffdc13c4" providerId="ADAL" clId="{3D61A168-DC21-43D1-98C4-FCEA6CFBE8DE}" dt="2023-12-13T17:54:38.489" v="1646" actId="700"/>
          <ac:spMkLst>
            <pc:docMk/>
            <pc:sldMk cId="2582924740" sldId="301"/>
            <ac:spMk id="3" creationId="{A1683C9A-9607-7BCF-3030-368C0F7456C9}"/>
          </ac:spMkLst>
        </pc:spChg>
        <pc:spChg chg="add del mod ord">
          <ac:chgData name="Martin Geiger (Psychology)" userId="8f06b308-1267-4aba-9ebb-7f4bffdc13c4" providerId="ADAL" clId="{3D61A168-DC21-43D1-98C4-FCEA6CFBE8DE}" dt="2023-12-15T10:39:04.607" v="2457" actId="478"/>
          <ac:spMkLst>
            <pc:docMk/>
            <pc:sldMk cId="2582924740" sldId="301"/>
            <ac:spMk id="4" creationId="{E93B0F44-23A7-4C85-EC81-56D1F455F02E}"/>
          </ac:spMkLst>
        </pc:spChg>
        <pc:spChg chg="add del mod ord">
          <ac:chgData name="Martin Geiger (Psychology)" userId="8f06b308-1267-4aba-9ebb-7f4bffdc13c4" providerId="ADAL" clId="{3D61A168-DC21-43D1-98C4-FCEA6CFBE8DE}" dt="2023-12-15T10:39:06.567" v="2458" actId="478"/>
          <ac:spMkLst>
            <pc:docMk/>
            <pc:sldMk cId="2582924740" sldId="301"/>
            <ac:spMk id="5" creationId="{6CAAA82A-58A5-F880-4DE2-AB3AA47F143A}"/>
          </ac:spMkLst>
        </pc:spChg>
        <pc:spChg chg="del">
          <ac:chgData name="Martin Geiger (Psychology)" userId="8f06b308-1267-4aba-9ebb-7f4bffdc13c4" providerId="ADAL" clId="{3D61A168-DC21-43D1-98C4-FCEA6CFBE8DE}" dt="2023-12-13T17:54:38.489" v="1646" actId="700"/>
          <ac:spMkLst>
            <pc:docMk/>
            <pc:sldMk cId="2582924740" sldId="301"/>
            <ac:spMk id="18" creationId="{67B725BF-9451-8818-C7A3-4660C2CEEF95}"/>
          </ac:spMkLst>
        </pc:spChg>
      </pc:sldChg>
      <pc:sldChg chg="addSp delSp modSp add del mod ord">
        <pc:chgData name="Martin Geiger (Psychology)" userId="8f06b308-1267-4aba-9ebb-7f4bffdc13c4" providerId="ADAL" clId="{3D61A168-DC21-43D1-98C4-FCEA6CFBE8DE}" dt="2023-12-15T12:36:31.806" v="3132" actId="47"/>
        <pc:sldMkLst>
          <pc:docMk/>
          <pc:sldMk cId="1287534111" sldId="302"/>
        </pc:sldMkLst>
        <pc:spChg chg="mod">
          <ac:chgData name="Martin Geiger (Psychology)" userId="8f06b308-1267-4aba-9ebb-7f4bffdc13c4" providerId="ADAL" clId="{3D61A168-DC21-43D1-98C4-FCEA6CFBE8DE}" dt="2023-12-14T11:43:46.196" v="2349" actId="20577"/>
          <ac:spMkLst>
            <pc:docMk/>
            <pc:sldMk cId="1287534111" sldId="302"/>
            <ac:spMk id="9" creationId="{FCE0E47F-8A7D-07AB-F573-F6C95EEC441D}"/>
          </ac:spMkLst>
        </pc:spChg>
        <pc:picChg chg="add mod">
          <ac:chgData name="Martin Geiger (Psychology)" userId="8f06b308-1267-4aba-9ebb-7f4bffdc13c4" providerId="ADAL" clId="{3D61A168-DC21-43D1-98C4-FCEA6CFBE8DE}" dt="2023-12-14T11:43:28.767" v="2328" actId="14100"/>
          <ac:picMkLst>
            <pc:docMk/>
            <pc:sldMk cId="1287534111" sldId="302"/>
            <ac:picMk id="3" creationId="{C95F8812-6CD0-DFC3-CDCB-11CD05D7FA54}"/>
          </ac:picMkLst>
        </pc:picChg>
        <pc:picChg chg="del">
          <ac:chgData name="Martin Geiger (Psychology)" userId="8f06b308-1267-4aba-9ebb-7f4bffdc13c4" providerId="ADAL" clId="{3D61A168-DC21-43D1-98C4-FCEA6CFBE8DE}" dt="2023-12-13T17:34:21.427" v="1360" actId="478"/>
          <ac:picMkLst>
            <pc:docMk/>
            <pc:sldMk cId="1287534111" sldId="302"/>
            <ac:picMk id="4110" creationId="{E95239C9-D72C-BBB7-8C97-35B45EA0D9BE}"/>
          </ac:picMkLst>
        </pc:picChg>
        <pc:picChg chg="del">
          <ac:chgData name="Martin Geiger (Psychology)" userId="8f06b308-1267-4aba-9ebb-7f4bffdc13c4" providerId="ADAL" clId="{3D61A168-DC21-43D1-98C4-FCEA6CFBE8DE}" dt="2023-12-14T11:42:34.126" v="2320" actId="478"/>
          <ac:picMkLst>
            <pc:docMk/>
            <pc:sldMk cId="1287534111" sldId="302"/>
            <ac:picMk id="4112" creationId="{C2B65502-297B-E0C5-A6BD-EB09051C376E}"/>
          </ac:picMkLst>
        </pc:picChg>
        <pc:picChg chg="add mod">
          <ac:chgData name="Martin Geiger (Psychology)" userId="8f06b308-1267-4aba-9ebb-7f4bffdc13c4" providerId="ADAL" clId="{3D61A168-DC21-43D1-98C4-FCEA6CFBE8DE}" dt="2023-12-13T17:34:34.083" v="1366" actId="1076"/>
          <ac:picMkLst>
            <pc:docMk/>
            <pc:sldMk cId="1287534111" sldId="302"/>
            <ac:picMk id="6146" creationId="{9C66BD18-B0C0-7FE6-6C3C-DB9BAACB89F7}"/>
          </ac:picMkLst>
        </pc:picChg>
        <pc:picChg chg="add del mod">
          <ac:chgData name="Martin Geiger (Psychology)" userId="8f06b308-1267-4aba-9ebb-7f4bffdc13c4" providerId="ADAL" clId="{3D61A168-DC21-43D1-98C4-FCEA6CFBE8DE}" dt="2023-12-14T11:43:21.478" v="2325" actId="478"/>
          <ac:picMkLst>
            <pc:docMk/>
            <pc:sldMk cId="1287534111" sldId="302"/>
            <ac:picMk id="6148" creationId="{60D351C6-BEC0-B8BD-85D1-6ED088715EDB}"/>
          </ac:picMkLst>
        </pc:picChg>
      </pc:sldChg>
      <pc:sldChg chg="modSp add del mod ord">
        <pc:chgData name="Martin Geiger (Psychology)" userId="8f06b308-1267-4aba-9ebb-7f4bffdc13c4" providerId="ADAL" clId="{3D61A168-DC21-43D1-98C4-FCEA6CFBE8DE}" dt="2023-12-18T08:16:24.647" v="3199" actId="47"/>
        <pc:sldMkLst>
          <pc:docMk/>
          <pc:sldMk cId="4167122382" sldId="303"/>
        </pc:sldMkLst>
        <pc:spChg chg="mod">
          <ac:chgData name="Martin Geiger (Psychology)" userId="8f06b308-1267-4aba-9ebb-7f4bffdc13c4" providerId="ADAL" clId="{3D61A168-DC21-43D1-98C4-FCEA6CFBE8DE}" dt="2023-12-15T12:33:23.117" v="3043" actId="14100"/>
          <ac:spMkLst>
            <pc:docMk/>
            <pc:sldMk cId="4167122382" sldId="303"/>
            <ac:spMk id="2" creationId="{934EF4B8-1938-BC76-332B-EF6776FAF6F7}"/>
          </ac:spMkLst>
        </pc:spChg>
        <pc:spChg chg="mod">
          <ac:chgData name="Martin Geiger (Psychology)" userId="8f06b308-1267-4aba-9ebb-7f4bffdc13c4" providerId="ADAL" clId="{3D61A168-DC21-43D1-98C4-FCEA6CFBE8DE}" dt="2023-12-15T12:33:27.216" v="3045" actId="27636"/>
          <ac:spMkLst>
            <pc:docMk/>
            <pc:sldMk cId="4167122382" sldId="303"/>
            <ac:spMk id="4" creationId="{E93B0F44-23A7-4C85-EC81-56D1F455F02E}"/>
          </ac:spMkLst>
        </pc:spChg>
      </pc:sldChg>
      <pc:sldChg chg="modSp add del mod ord">
        <pc:chgData name="Martin Geiger (Psychology)" userId="8f06b308-1267-4aba-9ebb-7f4bffdc13c4" providerId="ADAL" clId="{3D61A168-DC21-43D1-98C4-FCEA6CFBE8DE}" dt="2023-12-13T18:35:24.301" v="2199" actId="47"/>
        <pc:sldMkLst>
          <pc:docMk/>
          <pc:sldMk cId="398329395" sldId="304"/>
        </pc:sldMkLst>
        <pc:spChg chg="mod">
          <ac:chgData name="Martin Geiger (Psychology)" userId="8f06b308-1267-4aba-9ebb-7f4bffdc13c4" providerId="ADAL" clId="{3D61A168-DC21-43D1-98C4-FCEA6CFBE8DE}" dt="2023-12-13T17:55:32.966" v="1718" actId="20577"/>
          <ac:spMkLst>
            <pc:docMk/>
            <pc:sldMk cId="398329395" sldId="304"/>
            <ac:spMk id="2" creationId="{934EF4B8-1938-BC76-332B-EF6776FAF6F7}"/>
          </ac:spMkLst>
        </pc:spChg>
      </pc:sldChg>
      <pc:sldChg chg="addSp delSp modSp add mod ord">
        <pc:chgData name="Martin Geiger (Psychology)" userId="8f06b308-1267-4aba-9ebb-7f4bffdc13c4" providerId="ADAL" clId="{3D61A168-DC21-43D1-98C4-FCEA6CFBE8DE}" dt="2023-12-18T08:24:25.273" v="3213" actId="478"/>
        <pc:sldMkLst>
          <pc:docMk/>
          <pc:sldMk cId="3916069655" sldId="305"/>
        </pc:sldMkLst>
        <pc:spChg chg="mod">
          <ac:chgData name="Martin Geiger (Psychology)" userId="8f06b308-1267-4aba-9ebb-7f4bffdc13c4" providerId="ADAL" clId="{3D61A168-DC21-43D1-98C4-FCEA6CFBE8DE}" dt="2023-12-13T17:55:57.612" v="1754" actId="14100"/>
          <ac:spMkLst>
            <pc:docMk/>
            <pc:sldMk cId="3916069655" sldId="305"/>
            <ac:spMk id="2" creationId="{934EF4B8-1938-BC76-332B-EF6776FAF6F7}"/>
          </ac:spMkLst>
        </pc:spChg>
        <pc:spChg chg="del">
          <ac:chgData name="Martin Geiger (Psychology)" userId="8f06b308-1267-4aba-9ebb-7f4bffdc13c4" providerId="ADAL" clId="{3D61A168-DC21-43D1-98C4-FCEA6CFBE8DE}" dt="2023-12-18T08:24:23.822" v="3212" actId="478"/>
          <ac:spMkLst>
            <pc:docMk/>
            <pc:sldMk cId="3916069655" sldId="305"/>
            <ac:spMk id="4" creationId="{E93B0F44-23A7-4C85-EC81-56D1F455F02E}"/>
          </ac:spMkLst>
        </pc:spChg>
        <pc:spChg chg="del">
          <ac:chgData name="Martin Geiger (Psychology)" userId="8f06b308-1267-4aba-9ebb-7f4bffdc13c4" providerId="ADAL" clId="{3D61A168-DC21-43D1-98C4-FCEA6CFBE8DE}" dt="2023-12-18T08:24:04.644" v="3211" actId="478"/>
          <ac:spMkLst>
            <pc:docMk/>
            <pc:sldMk cId="3916069655" sldId="305"/>
            <ac:spMk id="5" creationId="{6CAAA82A-58A5-F880-4DE2-AB3AA47F143A}"/>
          </ac:spMkLst>
        </pc:spChg>
        <pc:spChg chg="add del mod">
          <ac:chgData name="Martin Geiger (Psychology)" userId="8f06b308-1267-4aba-9ebb-7f4bffdc13c4" providerId="ADAL" clId="{3D61A168-DC21-43D1-98C4-FCEA6CFBE8DE}" dt="2023-12-18T08:24:25.273" v="3213" actId="478"/>
          <ac:spMkLst>
            <pc:docMk/>
            <pc:sldMk cId="3916069655" sldId="305"/>
            <ac:spMk id="6" creationId="{C1FE3D16-E0B3-810A-5F83-5D5D0FBD1A8E}"/>
          </ac:spMkLst>
        </pc:spChg>
      </pc:sldChg>
      <pc:sldChg chg="add del">
        <pc:chgData name="Martin Geiger (Psychology)" userId="8f06b308-1267-4aba-9ebb-7f4bffdc13c4" providerId="ADAL" clId="{3D61A168-DC21-43D1-98C4-FCEA6CFBE8DE}" dt="2023-12-15T10:29:21.619" v="2391" actId="47"/>
        <pc:sldMkLst>
          <pc:docMk/>
          <pc:sldMk cId="3036798270" sldId="306"/>
        </pc:sldMkLst>
      </pc:sldChg>
      <pc:sldChg chg="modSp add mod ord">
        <pc:chgData name="Martin Geiger (Psychology)" userId="8f06b308-1267-4aba-9ebb-7f4bffdc13c4" providerId="ADAL" clId="{3D61A168-DC21-43D1-98C4-FCEA6CFBE8DE}" dt="2023-12-18T08:17:12.232" v="3201"/>
        <pc:sldMkLst>
          <pc:docMk/>
          <pc:sldMk cId="2236345742" sldId="307"/>
        </pc:sldMkLst>
        <pc:spChg chg="mod">
          <ac:chgData name="Martin Geiger (Psychology)" userId="8f06b308-1267-4aba-9ebb-7f4bffdc13c4" providerId="ADAL" clId="{3D61A168-DC21-43D1-98C4-FCEA6CFBE8DE}" dt="2023-12-13T18:09:58.660" v="1859" actId="20577"/>
          <ac:spMkLst>
            <pc:docMk/>
            <pc:sldMk cId="2236345742" sldId="307"/>
            <ac:spMk id="2" creationId="{0C8795CB-0388-7D1B-D7F7-AABF60F61C9D}"/>
          </ac:spMkLst>
        </pc:spChg>
        <pc:spChg chg="mod">
          <ac:chgData name="Martin Geiger (Psychology)" userId="8f06b308-1267-4aba-9ebb-7f4bffdc13c4" providerId="ADAL" clId="{3D61A168-DC21-43D1-98C4-FCEA6CFBE8DE}" dt="2023-12-13T18:11:17.931" v="1990" actId="20577"/>
          <ac:spMkLst>
            <pc:docMk/>
            <pc:sldMk cId="2236345742" sldId="307"/>
            <ac:spMk id="9" creationId="{78CB1B90-93AC-9834-A1AF-47CE435B0156}"/>
          </ac:spMkLst>
        </pc:spChg>
      </pc:sldChg>
      <pc:sldChg chg="add del">
        <pc:chgData name="Martin Geiger (Psychology)" userId="8f06b308-1267-4aba-9ebb-7f4bffdc13c4" providerId="ADAL" clId="{3D61A168-DC21-43D1-98C4-FCEA6CFBE8DE}" dt="2023-12-13T18:13:50.599" v="1994" actId="47"/>
        <pc:sldMkLst>
          <pc:docMk/>
          <pc:sldMk cId="227731627" sldId="308"/>
        </pc:sldMkLst>
      </pc:sldChg>
      <pc:sldChg chg="delSp modSp add mod ord">
        <pc:chgData name="Martin Geiger (Psychology)" userId="8f06b308-1267-4aba-9ebb-7f4bffdc13c4" providerId="ADAL" clId="{3D61A168-DC21-43D1-98C4-FCEA6CFBE8DE}" dt="2023-12-18T08:15:46.793" v="3194" actId="20577"/>
        <pc:sldMkLst>
          <pc:docMk/>
          <pc:sldMk cId="4013036981" sldId="308"/>
        </pc:sldMkLst>
        <pc:spChg chg="mod">
          <ac:chgData name="Martin Geiger (Psychology)" userId="8f06b308-1267-4aba-9ebb-7f4bffdc13c4" providerId="ADAL" clId="{3D61A168-DC21-43D1-98C4-FCEA6CFBE8DE}" dt="2023-12-18T08:15:46.793" v="3194" actId="20577"/>
          <ac:spMkLst>
            <pc:docMk/>
            <pc:sldMk cId="4013036981" sldId="308"/>
            <ac:spMk id="2" creationId="{934EF4B8-1938-BC76-332B-EF6776FAF6F7}"/>
          </ac:spMkLst>
        </pc:spChg>
        <pc:spChg chg="del">
          <ac:chgData name="Martin Geiger (Psychology)" userId="8f06b308-1267-4aba-9ebb-7f4bffdc13c4" providerId="ADAL" clId="{3D61A168-DC21-43D1-98C4-FCEA6CFBE8DE}" dt="2023-12-15T10:38:57.325" v="2455" actId="478"/>
          <ac:spMkLst>
            <pc:docMk/>
            <pc:sldMk cId="4013036981" sldId="308"/>
            <ac:spMk id="4" creationId="{E93B0F44-23A7-4C85-EC81-56D1F455F02E}"/>
          </ac:spMkLst>
        </pc:spChg>
        <pc:spChg chg="del">
          <ac:chgData name="Martin Geiger (Psychology)" userId="8f06b308-1267-4aba-9ebb-7f4bffdc13c4" providerId="ADAL" clId="{3D61A168-DC21-43D1-98C4-FCEA6CFBE8DE}" dt="2023-12-15T10:38:58.568" v="2456" actId="478"/>
          <ac:spMkLst>
            <pc:docMk/>
            <pc:sldMk cId="4013036981" sldId="308"/>
            <ac:spMk id="5" creationId="{6CAAA82A-58A5-F880-4DE2-AB3AA47F143A}"/>
          </ac:spMkLst>
        </pc:spChg>
      </pc:sldChg>
      <pc:sldChg chg="modSp add mod ord">
        <pc:chgData name="Martin Geiger (Psychology)" userId="8f06b308-1267-4aba-9ebb-7f4bffdc13c4" providerId="ADAL" clId="{3D61A168-DC21-43D1-98C4-FCEA6CFBE8DE}" dt="2023-12-18T08:15:34.582" v="3193" actId="20577"/>
        <pc:sldMkLst>
          <pc:docMk/>
          <pc:sldMk cId="266117068" sldId="309"/>
        </pc:sldMkLst>
        <pc:spChg chg="mod">
          <ac:chgData name="Martin Geiger (Psychology)" userId="8f06b308-1267-4aba-9ebb-7f4bffdc13c4" providerId="ADAL" clId="{3D61A168-DC21-43D1-98C4-FCEA6CFBE8DE}" dt="2023-12-13T18:14:26.241" v="2032" actId="20577"/>
          <ac:spMkLst>
            <pc:docMk/>
            <pc:sldMk cId="266117068" sldId="309"/>
            <ac:spMk id="2" creationId="{0C8795CB-0388-7D1B-D7F7-AABF60F61C9D}"/>
          </ac:spMkLst>
        </pc:spChg>
        <pc:spChg chg="mod">
          <ac:chgData name="Martin Geiger (Psychology)" userId="8f06b308-1267-4aba-9ebb-7f4bffdc13c4" providerId="ADAL" clId="{3D61A168-DC21-43D1-98C4-FCEA6CFBE8DE}" dt="2023-12-18T08:15:34.582" v="3193" actId="20577"/>
          <ac:spMkLst>
            <pc:docMk/>
            <pc:sldMk cId="266117068" sldId="309"/>
            <ac:spMk id="9" creationId="{78CB1B90-93AC-9834-A1AF-47CE435B0156}"/>
          </ac:spMkLst>
        </pc:spChg>
      </pc:sldChg>
      <pc:sldChg chg="delSp modSp add del mod ord">
        <pc:chgData name="Martin Geiger (Psychology)" userId="8f06b308-1267-4aba-9ebb-7f4bffdc13c4" providerId="ADAL" clId="{3D61A168-DC21-43D1-98C4-FCEA6CFBE8DE}" dt="2023-12-18T08:51:42.436" v="3286" actId="20577"/>
        <pc:sldMkLst>
          <pc:docMk/>
          <pc:sldMk cId="875609351" sldId="310"/>
        </pc:sldMkLst>
        <pc:spChg chg="mod">
          <ac:chgData name="Martin Geiger (Psychology)" userId="8f06b308-1267-4aba-9ebb-7f4bffdc13c4" providerId="ADAL" clId="{3D61A168-DC21-43D1-98C4-FCEA6CFBE8DE}" dt="2023-12-18T08:51:42.436" v="3286" actId="20577"/>
          <ac:spMkLst>
            <pc:docMk/>
            <pc:sldMk cId="875609351" sldId="310"/>
            <ac:spMk id="2" creationId="{934EF4B8-1938-BC76-332B-EF6776FAF6F7}"/>
          </ac:spMkLst>
        </pc:spChg>
        <pc:spChg chg="del mod">
          <ac:chgData name="Martin Geiger (Psychology)" userId="8f06b308-1267-4aba-9ebb-7f4bffdc13c4" providerId="ADAL" clId="{3D61A168-DC21-43D1-98C4-FCEA6CFBE8DE}" dt="2023-12-15T11:48:31.154" v="2466" actId="478"/>
          <ac:spMkLst>
            <pc:docMk/>
            <pc:sldMk cId="875609351" sldId="310"/>
            <ac:spMk id="4" creationId="{E93B0F44-23A7-4C85-EC81-56D1F455F02E}"/>
          </ac:spMkLst>
        </pc:spChg>
        <pc:spChg chg="del">
          <ac:chgData name="Martin Geiger (Psychology)" userId="8f06b308-1267-4aba-9ebb-7f4bffdc13c4" providerId="ADAL" clId="{3D61A168-DC21-43D1-98C4-FCEA6CFBE8DE}" dt="2023-12-15T11:48:30.020" v="2465" actId="478"/>
          <ac:spMkLst>
            <pc:docMk/>
            <pc:sldMk cId="875609351" sldId="310"/>
            <ac:spMk id="5" creationId="{6CAAA82A-58A5-F880-4DE2-AB3AA47F143A}"/>
          </ac:spMkLst>
        </pc:spChg>
      </pc:sldChg>
      <pc:sldChg chg="delSp modSp add mod ord">
        <pc:chgData name="Martin Geiger (Psychology)" userId="8f06b308-1267-4aba-9ebb-7f4bffdc13c4" providerId="ADAL" clId="{3D61A168-DC21-43D1-98C4-FCEA6CFBE8DE}" dt="2023-12-15T11:48:36.976" v="2478" actId="20577"/>
        <pc:sldMkLst>
          <pc:docMk/>
          <pc:sldMk cId="1137697664" sldId="311"/>
        </pc:sldMkLst>
        <pc:spChg chg="mod">
          <ac:chgData name="Martin Geiger (Psychology)" userId="8f06b308-1267-4aba-9ebb-7f4bffdc13c4" providerId="ADAL" clId="{3D61A168-DC21-43D1-98C4-FCEA6CFBE8DE}" dt="2023-12-15T11:48:36.976" v="2478" actId="20577"/>
          <ac:spMkLst>
            <pc:docMk/>
            <pc:sldMk cId="1137697664" sldId="311"/>
            <ac:spMk id="2" creationId="{934EF4B8-1938-BC76-332B-EF6776FAF6F7}"/>
          </ac:spMkLst>
        </pc:spChg>
        <pc:spChg chg="del">
          <ac:chgData name="Martin Geiger (Psychology)" userId="8f06b308-1267-4aba-9ebb-7f4bffdc13c4" providerId="ADAL" clId="{3D61A168-DC21-43D1-98C4-FCEA6CFBE8DE}" dt="2023-12-15T11:48:33.107" v="2467" actId="478"/>
          <ac:spMkLst>
            <pc:docMk/>
            <pc:sldMk cId="1137697664" sldId="311"/>
            <ac:spMk id="4" creationId="{E93B0F44-23A7-4C85-EC81-56D1F455F02E}"/>
          </ac:spMkLst>
        </pc:spChg>
        <pc:spChg chg="del">
          <ac:chgData name="Martin Geiger (Psychology)" userId="8f06b308-1267-4aba-9ebb-7f4bffdc13c4" providerId="ADAL" clId="{3D61A168-DC21-43D1-98C4-FCEA6CFBE8DE}" dt="2023-12-15T11:48:33.898" v="2468" actId="478"/>
          <ac:spMkLst>
            <pc:docMk/>
            <pc:sldMk cId="1137697664" sldId="311"/>
            <ac:spMk id="5" creationId="{6CAAA82A-58A5-F880-4DE2-AB3AA47F143A}"/>
          </ac:spMkLst>
        </pc:spChg>
      </pc:sldChg>
      <pc:sldChg chg="addSp delSp modSp add mod">
        <pc:chgData name="Martin Geiger (Psychology)" userId="8f06b308-1267-4aba-9ebb-7f4bffdc13c4" providerId="ADAL" clId="{3D61A168-DC21-43D1-98C4-FCEA6CFBE8DE}" dt="2023-12-15T11:48:45.370" v="2481" actId="478"/>
        <pc:sldMkLst>
          <pc:docMk/>
          <pc:sldMk cId="2217221893" sldId="312"/>
        </pc:sldMkLst>
        <pc:spChg chg="del">
          <ac:chgData name="Martin Geiger (Psychology)" userId="8f06b308-1267-4aba-9ebb-7f4bffdc13c4" providerId="ADAL" clId="{3D61A168-DC21-43D1-98C4-FCEA6CFBE8DE}" dt="2023-12-15T11:48:43.479" v="2480" actId="478"/>
          <ac:spMkLst>
            <pc:docMk/>
            <pc:sldMk cId="2217221893" sldId="312"/>
            <ac:spMk id="2" creationId="{934EF4B8-1938-BC76-332B-EF6776FAF6F7}"/>
          </ac:spMkLst>
        </pc:spChg>
        <pc:spChg chg="add del mod">
          <ac:chgData name="Martin Geiger (Psychology)" userId="8f06b308-1267-4aba-9ebb-7f4bffdc13c4" providerId="ADAL" clId="{3D61A168-DC21-43D1-98C4-FCEA6CFBE8DE}" dt="2023-12-15T11:48:45.370" v="2481" actId="478"/>
          <ac:spMkLst>
            <pc:docMk/>
            <pc:sldMk cId="2217221893" sldId="312"/>
            <ac:spMk id="4" creationId="{42C4C311-1761-6B29-86B6-9BE1BD8E5099}"/>
          </ac:spMkLst>
        </pc:spChg>
      </pc:sldChg>
      <pc:sldChg chg="addSp delSp modSp add mod ord">
        <pc:chgData name="Martin Geiger (Psychology)" userId="8f06b308-1267-4aba-9ebb-7f4bffdc13c4" providerId="ADAL" clId="{3D61A168-DC21-43D1-98C4-FCEA6CFBE8DE}" dt="2023-12-18T08:53:09.806" v="3290" actId="255"/>
        <pc:sldMkLst>
          <pc:docMk/>
          <pc:sldMk cId="2791421253" sldId="313"/>
        </pc:sldMkLst>
        <pc:spChg chg="add del mod">
          <ac:chgData name="Martin Geiger (Psychology)" userId="8f06b308-1267-4aba-9ebb-7f4bffdc13c4" providerId="ADAL" clId="{3D61A168-DC21-43D1-98C4-FCEA6CFBE8DE}" dt="2023-12-15T12:05:05.089" v="2541" actId="478"/>
          <ac:spMkLst>
            <pc:docMk/>
            <pc:sldMk cId="2791421253" sldId="313"/>
            <ac:spMk id="3" creationId="{5539E279-50CF-EBB8-4B0F-4ECC0FBB8AB2}"/>
          </ac:spMkLst>
        </pc:spChg>
        <pc:spChg chg="add mod">
          <ac:chgData name="Martin Geiger (Psychology)" userId="8f06b308-1267-4aba-9ebb-7f4bffdc13c4" providerId="ADAL" clId="{3D61A168-DC21-43D1-98C4-FCEA6CFBE8DE}" dt="2023-12-18T08:23:52.725" v="3210" actId="1076"/>
          <ac:spMkLst>
            <pc:docMk/>
            <pc:sldMk cId="2791421253" sldId="313"/>
            <ac:spMk id="4" creationId="{8F7DFB84-E9EE-992B-3EB9-B26A6F42ED33}"/>
          </ac:spMkLst>
        </pc:spChg>
        <pc:spChg chg="add mod">
          <ac:chgData name="Martin Geiger (Psychology)" userId="8f06b308-1267-4aba-9ebb-7f4bffdc13c4" providerId="ADAL" clId="{3D61A168-DC21-43D1-98C4-FCEA6CFBE8DE}" dt="2023-12-18T08:53:05.637" v="3289" actId="255"/>
          <ac:spMkLst>
            <pc:docMk/>
            <pc:sldMk cId="2791421253" sldId="313"/>
            <ac:spMk id="5" creationId="{1265037F-DC7F-95C6-C5DA-29506F053B4E}"/>
          </ac:spMkLst>
        </pc:spChg>
        <pc:spChg chg="add mod">
          <ac:chgData name="Martin Geiger (Psychology)" userId="8f06b308-1267-4aba-9ebb-7f4bffdc13c4" providerId="ADAL" clId="{3D61A168-DC21-43D1-98C4-FCEA6CFBE8DE}" dt="2023-12-18T08:23:36.993" v="3209" actId="404"/>
          <ac:spMkLst>
            <pc:docMk/>
            <pc:sldMk cId="2791421253" sldId="313"/>
            <ac:spMk id="6" creationId="{B93C3ECA-ED93-439A-94AE-170B8D47B673}"/>
          </ac:spMkLst>
        </pc:spChg>
        <pc:spChg chg="add mod">
          <ac:chgData name="Martin Geiger (Psychology)" userId="8f06b308-1267-4aba-9ebb-7f4bffdc13c4" providerId="ADAL" clId="{3D61A168-DC21-43D1-98C4-FCEA6CFBE8DE}" dt="2023-12-18T08:52:58.353" v="3287" actId="403"/>
          <ac:spMkLst>
            <pc:docMk/>
            <pc:sldMk cId="2791421253" sldId="313"/>
            <ac:spMk id="7" creationId="{A0F34BAF-5A09-0C28-187C-426B787CCA4E}"/>
          </ac:spMkLst>
        </pc:spChg>
        <pc:spChg chg="mod">
          <ac:chgData name="Martin Geiger (Psychology)" userId="8f06b308-1267-4aba-9ebb-7f4bffdc13c4" providerId="ADAL" clId="{3D61A168-DC21-43D1-98C4-FCEA6CFBE8DE}" dt="2023-12-18T08:23:36.993" v="3209" actId="404"/>
          <ac:spMkLst>
            <pc:docMk/>
            <pc:sldMk cId="2791421253" sldId="313"/>
            <ac:spMk id="14" creationId="{3D31EC31-EEE5-7320-8F0F-9769224608A6}"/>
          </ac:spMkLst>
        </pc:spChg>
        <pc:spChg chg="mod">
          <ac:chgData name="Martin Geiger (Psychology)" userId="8f06b308-1267-4aba-9ebb-7f4bffdc13c4" providerId="ADAL" clId="{3D61A168-DC21-43D1-98C4-FCEA6CFBE8DE}" dt="2023-12-18T08:53:09.806" v="3290" actId="255"/>
          <ac:spMkLst>
            <pc:docMk/>
            <pc:sldMk cId="2791421253" sldId="313"/>
            <ac:spMk id="16" creationId="{F8320ED0-EDD0-8D61-3ED7-DE897CD94C1C}"/>
          </ac:spMkLst>
        </pc:spChg>
        <pc:picChg chg="del mod">
          <ac:chgData name="Martin Geiger (Psychology)" userId="8f06b308-1267-4aba-9ebb-7f4bffdc13c4" providerId="ADAL" clId="{3D61A168-DC21-43D1-98C4-FCEA6CFBE8DE}" dt="2023-12-15T12:05:03.166" v="2540" actId="478"/>
          <ac:picMkLst>
            <pc:docMk/>
            <pc:sldMk cId="2791421253" sldId="313"/>
            <ac:picMk id="9" creationId="{9310F1D6-C5A1-01BA-4A1C-04E18BAB8B9D}"/>
          </ac:picMkLst>
        </pc:picChg>
        <pc:picChg chg="del">
          <ac:chgData name="Martin Geiger (Psychology)" userId="8f06b308-1267-4aba-9ebb-7f4bffdc13c4" providerId="ADAL" clId="{3D61A168-DC21-43D1-98C4-FCEA6CFBE8DE}" dt="2023-12-15T12:05:40.931" v="2551" actId="478"/>
          <ac:picMkLst>
            <pc:docMk/>
            <pc:sldMk cId="2791421253" sldId="313"/>
            <ac:picMk id="10" creationId="{2EAF1941-DEF7-C39D-FF65-53F64B8BD9EC}"/>
          </ac:picMkLst>
        </pc:picChg>
        <pc:picChg chg="del">
          <ac:chgData name="Martin Geiger (Psychology)" userId="8f06b308-1267-4aba-9ebb-7f4bffdc13c4" providerId="ADAL" clId="{3D61A168-DC21-43D1-98C4-FCEA6CFBE8DE}" dt="2023-12-15T12:05:40.492" v="2550" actId="478"/>
          <ac:picMkLst>
            <pc:docMk/>
            <pc:sldMk cId="2791421253" sldId="313"/>
            <ac:picMk id="13" creationId="{86F8E504-E59C-556E-8886-91360A5EE10B}"/>
          </ac:picMkLst>
        </pc:picChg>
        <pc:picChg chg="add mod">
          <ac:chgData name="Martin Geiger (Psychology)" userId="8f06b308-1267-4aba-9ebb-7f4bffdc13c4" providerId="ADAL" clId="{3D61A168-DC21-43D1-98C4-FCEA6CFBE8DE}" dt="2023-12-15T12:17:54.835" v="2820" actId="1076"/>
          <ac:picMkLst>
            <pc:docMk/>
            <pc:sldMk cId="2791421253" sldId="313"/>
            <ac:picMk id="1026" creationId="{8D890AE2-A05C-DACC-0EA6-D68C9F1A138A}"/>
          </ac:picMkLst>
        </pc:picChg>
        <pc:picChg chg="add mod">
          <ac:chgData name="Martin Geiger (Psychology)" userId="8f06b308-1267-4aba-9ebb-7f4bffdc13c4" providerId="ADAL" clId="{3D61A168-DC21-43D1-98C4-FCEA6CFBE8DE}" dt="2023-12-15T12:17:54.835" v="2820" actId="1076"/>
          <ac:picMkLst>
            <pc:docMk/>
            <pc:sldMk cId="2791421253" sldId="313"/>
            <ac:picMk id="1028" creationId="{F7DCCE61-B736-BCBA-493B-3C14297FD986}"/>
          </ac:picMkLst>
        </pc:picChg>
        <pc:picChg chg="add mod">
          <ac:chgData name="Martin Geiger (Psychology)" userId="8f06b308-1267-4aba-9ebb-7f4bffdc13c4" providerId="ADAL" clId="{3D61A168-DC21-43D1-98C4-FCEA6CFBE8DE}" dt="2023-12-15T12:17:54.835" v="2820" actId="1076"/>
          <ac:picMkLst>
            <pc:docMk/>
            <pc:sldMk cId="2791421253" sldId="313"/>
            <ac:picMk id="1030" creationId="{7BB28ABF-244A-0393-908D-B7D2DE4C1C80}"/>
          </ac:picMkLst>
        </pc:picChg>
      </pc:sldChg>
      <pc:sldChg chg="addSp delSp modSp add mod ord">
        <pc:chgData name="Martin Geiger (Psychology)" userId="8f06b308-1267-4aba-9ebb-7f4bffdc13c4" providerId="ADAL" clId="{3D61A168-DC21-43D1-98C4-FCEA6CFBE8DE}" dt="2023-12-15T18:42:12.869" v="3181" actId="20577"/>
        <pc:sldMkLst>
          <pc:docMk/>
          <pc:sldMk cId="1717696699" sldId="314"/>
        </pc:sldMkLst>
        <pc:spChg chg="add del mod">
          <ac:chgData name="Martin Geiger (Psychology)" userId="8f06b308-1267-4aba-9ebb-7f4bffdc13c4" providerId="ADAL" clId="{3D61A168-DC21-43D1-98C4-FCEA6CFBE8DE}" dt="2023-12-15T12:35:52.824" v="3125" actId="478"/>
          <ac:spMkLst>
            <pc:docMk/>
            <pc:sldMk cId="1717696699" sldId="314"/>
            <ac:spMk id="2" creationId="{352A67C6-D382-C615-EFCA-CABCF7144FBA}"/>
          </ac:spMkLst>
        </pc:spChg>
        <pc:spChg chg="del">
          <ac:chgData name="Martin Geiger (Psychology)" userId="8f06b308-1267-4aba-9ebb-7f4bffdc13c4" providerId="ADAL" clId="{3D61A168-DC21-43D1-98C4-FCEA6CFBE8DE}" dt="2023-12-15T12:35:50.771" v="3124" actId="478"/>
          <ac:spMkLst>
            <pc:docMk/>
            <pc:sldMk cId="1717696699" sldId="314"/>
            <ac:spMk id="3" creationId="{30EBF7EE-53AA-E7F3-32FA-FE37383AD3BA}"/>
          </ac:spMkLst>
        </pc:spChg>
        <pc:spChg chg="add del mod">
          <ac:chgData name="Martin Geiger (Psychology)" userId="8f06b308-1267-4aba-9ebb-7f4bffdc13c4" providerId="ADAL" clId="{3D61A168-DC21-43D1-98C4-FCEA6CFBE8DE}" dt="2023-12-15T12:35:52.824" v="3125" actId="478"/>
          <ac:spMkLst>
            <pc:docMk/>
            <pc:sldMk cId="1717696699" sldId="314"/>
            <ac:spMk id="5" creationId="{FE15A256-F7CA-FCDD-0BA2-496D7C7EEEFF}"/>
          </ac:spMkLst>
        </pc:spChg>
        <pc:spChg chg="add del mod">
          <ac:chgData name="Martin Geiger (Psychology)" userId="8f06b308-1267-4aba-9ebb-7f4bffdc13c4" providerId="ADAL" clId="{3D61A168-DC21-43D1-98C4-FCEA6CFBE8DE}" dt="2023-12-15T12:36:07.577" v="3127"/>
          <ac:spMkLst>
            <pc:docMk/>
            <pc:sldMk cId="1717696699" sldId="314"/>
            <ac:spMk id="12" creationId="{BE406E08-1A5C-920D-5D1D-602A554A09ED}"/>
          </ac:spMkLst>
        </pc:spChg>
        <pc:spChg chg="add del mod">
          <ac:chgData name="Martin Geiger (Psychology)" userId="8f06b308-1267-4aba-9ebb-7f4bffdc13c4" providerId="ADAL" clId="{3D61A168-DC21-43D1-98C4-FCEA6CFBE8DE}" dt="2023-12-15T12:36:07.577" v="3127"/>
          <ac:spMkLst>
            <pc:docMk/>
            <pc:sldMk cId="1717696699" sldId="314"/>
            <ac:spMk id="13" creationId="{E55D3FC8-F5DE-8A05-F273-75D28F5D12FE}"/>
          </ac:spMkLst>
        </pc:spChg>
        <pc:spChg chg="del">
          <ac:chgData name="Martin Geiger (Psychology)" userId="8f06b308-1267-4aba-9ebb-7f4bffdc13c4" providerId="ADAL" clId="{3D61A168-DC21-43D1-98C4-FCEA6CFBE8DE}" dt="2023-12-15T12:35:50.771" v="3124" actId="478"/>
          <ac:spMkLst>
            <pc:docMk/>
            <pc:sldMk cId="1717696699" sldId="314"/>
            <ac:spMk id="14" creationId="{3D31EC31-EEE5-7320-8F0F-9769224608A6}"/>
          </ac:spMkLst>
        </pc:spChg>
        <pc:spChg chg="del">
          <ac:chgData name="Martin Geiger (Psychology)" userId="8f06b308-1267-4aba-9ebb-7f4bffdc13c4" providerId="ADAL" clId="{3D61A168-DC21-43D1-98C4-FCEA6CFBE8DE}" dt="2023-12-15T12:35:50.771" v="3124" actId="478"/>
          <ac:spMkLst>
            <pc:docMk/>
            <pc:sldMk cId="1717696699" sldId="314"/>
            <ac:spMk id="16" creationId="{F8320ED0-EDD0-8D61-3ED7-DE897CD94C1C}"/>
          </ac:spMkLst>
        </pc:spChg>
        <pc:spChg chg="add mod">
          <ac:chgData name="Martin Geiger (Psychology)" userId="8f06b308-1267-4aba-9ebb-7f4bffdc13c4" providerId="ADAL" clId="{3D61A168-DC21-43D1-98C4-FCEA6CFBE8DE}" dt="2023-12-15T12:36:11.377" v="3129"/>
          <ac:spMkLst>
            <pc:docMk/>
            <pc:sldMk cId="1717696699" sldId="314"/>
            <ac:spMk id="24" creationId="{A124B40E-3091-4162-E8BD-58C3A6DFC36D}"/>
          </ac:spMkLst>
        </pc:spChg>
        <pc:spChg chg="add mod">
          <ac:chgData name="Martin Geiger (Psychology)" userId="8f06b308-1267-4aba-9ebb-7f4bffdc13c4" providerId="ADAL" clId="{3D61A168-DC21-43D1-98C4-FCEA6CFBE8DE}" dt="2023-12-15T18:42:12.869" v="3181" actId="20577"/>
          <ac:spMkLst>
            <pc:docMk/>
            <pc:sldMk cId="1717696699" sldId="314"/>
            <ac:spMk id="25" creationId="{84400A23-9DB8-59B8-EC8B-B8A3337A5FD9}"/>
          </ac:spMkLst>
        </pc:spChg>
        <pc:picChg chg="del">
          <ac:chgData name="Martin Geiger (Psychology)" userId="8f06b308-1267-4aba-9ebb-7f4bffdc13c4" providerId="ADAL" clId="{3D61A168-DC21-43D1-98C4-FCEA6CFBE8DE}" dt="2023-12-15T12:35:50.771" v="3124" actId="478"/>
          <ac:picMkLst>
            <pc:docMk/>
            <pc:sldMk cId="1717696699" sldId="314"/>
            <ac:picMk id="4" creationId="{A9B55186-529B-733F-75E3-C74805D24255}"/>
          </ac:picMkLst>
        </pc:picChg>
        <pc:picChg chg="del">
          <ac:chgData name="Martin Geiger (Psychology)" userId="8f06b308-1267-4aba-9ebb-7f4bffdc13c4" providerId="ADAL" clId="{3D61A168-DC21-43D1-98C4-FCEA6CFBE8DE}" dt="2023-12-15T12:35:50.771" v="3124" actId="478"/>
          <ac:picMkLst>
            <pc:docMk/>
            <pc:sldMk cId="1717696699" sldId="314"/>
            <ac:picMk id="6" creationId="{DFD9781B-36AC-8ACF-6C2B-C44C4E1611D8}"/>
          </ac:picMkLst>
        </pc:picChg>
        <pc:picChg chg="add del mod">
          <ac:chgData name="Martin Geiger (Psychology)" userId="8f06b308-1267-4aba-9ebb-7f4bffdc13c4" providerId="ADAL" clId="{3D61A168-DC21-43D1-98C4-FCEA6CFBE8DE}" dt="2023-12-15T12:36:07.577" v="3127"/>
          <ac:picMkLst>
            <pc:docMk/>
            <pc:sldMk cId="1717696699" sldId="314"/>
            <ac:picMk id="7" creationId="{81237241-4A17-ED2C-3D78-E79D6F75B997}"/>
          </ac:picMkLst>
        </pc:picChg>
        <pc:picChg chg="add del mod">
          <ac:chgData name="Martin Geiger (Psychology)" userId="8f06b308-1267-4aba-9ebb-7f4bffdc13c4" providerId="ADAL" clId="{3D61A168-DC21-43D1-98C4-FCEA6CFBE8DE}" dt="2023-12-15T12:36:07.577" v="3127"/>
          <ac:picMkLst>
            <pc:docMk/>
            <pc:sldMk cId="1717696699" sldId="314"/>
            <ac:picMk id="8" creationId="{68C354DA-1694-0160-5763-E85D0648DEBA}"/>
          </ac:picMkLst>
        </pc:picChg>
        <pc:picChg chg="add del mod">
          <ac:chgData name="Martin Geiger (Psychology)" userId="8f06b308-1267-4aba-9ebb-7f4bffdc13c4" providerId="ADAL" clId="{3D61A168-DC21-43D1-98C4-FCEA6CFBE8DE}" dt="2023-12-15T12:36:07.577" v="3127"/>
          <ac:picMkLst>
            <pc:docMk/>
            <pc:sldMk cId="1717696699" sldId="314"/>
            <ac:picMk id="9" creationId="{1788EF00-62E1-5B7E-EC35-6945082BCE9F}"/>
          </ac:picMkLst>
        </pc:picChg>
        <pc:picChg chg="add del mod">
          <ac:chgData name="Martin Geiger (Psychology)" userId="8f06b308-1267-4aba-9ebb-7f4bffdc13c4" providerId="ADAL" clId="{3D61A168-DC21-43D1-98C4-FCEA6CFBE8DE}" dt="2023-12-15T12:36:07.577" v="3127"/>
          <ac:picMkLst>
            <pc:docMk/>
            <pc:sldMk cId="1717696699" sldId="314"/>
            <ac:picMk id="10" creationId="{BE159A8A-F175-CCAD-EC9C-ED7A8EF39397}"/>
          </ac:picMkLst>
        </pc:picChg>
        <pc:picChg chg="add del mod">
          <ac:chgData name="Martin Geiger (Psychology)" userId="8f06b308-1267-4aba-9ebb-7f4bffdc13c4" providerId="ADAL" clId="{3D61A168-DC21-43D1-98C4-FCEA6CFBE8DE}" dt="2023-12-15T12:36:07.577" v="3127"/>
          <ac:picMkLst>
            <pc:docMk/>
            <pc:sldMk cId="1717696699" sldId="314"/>
            <ac:picMk id="11" creationId="{80CC6809-C2AB-E407-1E8D-97DBA5F39434}"/>
          </ac:picMkLst>
        </pc:picChg>
        <pc:picChg chg="add del mod">
          <ac:chgData name="Martin Geiger (Psychology)" userId="8f06b308-1267-4aba-9ebb-7f4bffdc13c4" providerId="ADAL" clId="{3D61A168-DC21-43D1-98C4-FCEA6CFBE8DE}" dt="2023-12-15T12:36:07.577" v="3127"/>
          <ac:picMkLst>
            <pc:docMk/>
            <pc:sldMk cId="1717696699" sldId="314"/>
            <ac:picMk id="15" creationId="{2863E3D9-AD4C-06FE-492B-6697173C66AE}"/>
          </ac:picMkLst>
        </pc:picChg>
        <pc:picChg chg="add del mod">
          <ac:chgData name="Martin Geiger (Psychology)" userId="8f06b308-1267-4aba-9ebb-7f4bffdc13c4" providerId="ADAL" clId="{3D61A168-DC21-43D1-98C4-FCEA6CFBE8DE}" dt="2023-12-15T12:36:07.577" v="3127"/>
          <ac:picMkLst>
            <pc:docMk/>
            <pc:sldMk cId="1717696699" sldId="314"/>
            <ac:picMk id="17" creationId="{D676551B-E975-DD81-BE2F-9FF5E618E893}"/>
          </ac:picMkLst>
        </pc:picChg>
        <pc:picChg chg="add del mod">
          <ac:chgData name="Martin Geiger (Psychology)" userId="8f06b308-1267-4aba-9ebb-7f4bffdc13c4" providerId="ADAL" clId="{3D61A168-DC21-43D1-98C4-FCEA6CFBE8DE}" dt="2023-12-15T12:36:07.577" v="3127"/>
          <ac:picMkLst>
            <pc:docMk/>
            <pc:sldMk cId="1717696699" sldId="314"/>
            <ac:picMk id="18" creationId="{9E139D89-2FE0-2059-B32B-8D9A8266BAEE}"/>
          </ac:picMkLst>
        </pc:picChg>
        <pc:picChg chg="add mod">
          <ac:chgData name="Martin Geiger (Psychology)" userId="8f06b308-1267-4aba-9ebb-7f4bffdc13c4" providerId="ADAL" clId="{3D61A168-DC21-43D1-98C4-FCEA6CFBE8DE}" dt="2023-12-15T12:36:11.377" v="3129"/>
          <ac:picMkLst>
            <pc:docMk/>
            <pc:sldMk cId="1717696699" sldId="314"/>
            <ac:picMk id="19" creationId="{69981A4E-8560-15DE-CBF5-2DA581FADB66}"/>
          </ac:picMkLst>
        </pc:picChg>
        <pc:picChg chg="add mod">
          <ac:chgData name="Martin Geiger (Psychology)" userId="8f06b308-1267-4aba-9ebb-7f4bffdc13c4" providerId="ADAL" clId="{3D61A168-DC21-43D1-98C4-FCEA6CFBE8DE}" dt="2023-12-15T12:36:11.377" v="3129"/>
          <ac:picMkLst>
            <pc:docMk/>
            <pc:sldMk cId="1717696699" sldId="314"/>
            <ac:picMk id="20" creationId="{27EDC5C3-21F3-3E15-CC59-37E11B6E00E4}"/>
          </ac:picMkLst>
        </pc:picChg>
        <pc:picChg chg="add mod">
          <ac:chgData name="Martin Geiger (Psychology)" userId="8f06b308-1267-4aba-9ebb-7f4bffdc13c4" providerId="ADAL" clId="{3D61A168-DC21-43D1-98C4-FCEA6CFBE8DE}" dt="2023-12-15T12:36:11.377" v="3129"/>
          <ac:picMkLst>
            <pc:docMk/>
            <pc:sldMk cId="1717696699" sldId="314"/>
            <ac:picMk id="21" creationId="{12674788-9B2E-4B6B-8CCE-6711AB681892}"/>
          </ac:picMkLst>
        </pc:picChg>
        <pc:picChg chg="add mod">
          <ac:chgData name="Martin Geiger (Psychology)" userId="8f06b308-1267-4aba-9ebb-7f4bffdc13c4" providerId="ADAL" clId="{3D61A168-DC21-43D1-98C4-FCEA6CFBE8DE}" dt="2023-12-15T12:36:11.377" v="3129"/>
          <ac:picMkLst>
            <pc:docMk/>
            <pc:sldMk cId="1717696699" sldId="314"/>
            <ac:picMk id="22" creationId="{2927E3F2-3CD9-5448-52D2-3CC2A262411F}"/>
          </ac:picMkLst>
        </pc:picChg>
        <pc:picChg chg="add mod">
          <ac:chgData name="Martin Geiger (Psychology)" userId="8f06b308-1267-4aba-9ebb-7f4bffdc13c4" providerId="ADAL" clId="{3D61A168-DC21-43D1-98C4-FCEA6CFBE8DE}" dt="2023-12-15T12:36:11.377" v="3129"/>
          <ac:picMkLst>
            <pc:docMk/>
            <pc:sldMk cId="1717696699" sldId="314"/>
            <ac:picMk id="23" creationId="{6BF9A9F5-5F1D-44FE-E8D4-86AE71505117}"/>
          </ac:picMkLst>
        </pc:picChg>
        <pc:picChg chg="add mod">
          <ac:chgData name="Martin Geiger (Psychology)" userId="8f06b308-1267-4aba-9ebb-7f4bffdc13c4" providerId="ADAL" clId="{3D61A168-DC21-43D1-98C4-FCEA6CFBE8DE}" dt="2023-12-15T12:36:11.377" v="3129"/>
          <ac:picMkLst>
            <pc:docMk/>
            <pc:sldMk cId="1717696699" sldId="314"/>
            <ac:picMk id="26" creationId="{CB402038-D3F6-4482-90E9-EAC0953BBC93}"/>
          </ac:picMkLst>
        </pc:picChg>
        <pc:picChg chg="add del mod">
          <ac:chgData name="Martin Geiger (Psychology)" userId="8f06b308-1267-4aba-9ebb-7f4bffdc13c4" providerId="ADAL" clId="{3D61A168-DC21-43D1-98C4-FCEA6CFBE8DE}" dt="2023-12-15T18:41:16.267" v="3136" actId="478"/>
          <ac:picMkLst>
            <pc:docMk/>
            <pc:sldMk cId="1717696699" sldId="314"/>
            <ac:picMk id="27" creationId="{CA5C5309-8E11-3CFC-8E51-3FB6E62694CB}"/>
          </ac:picMkLst>
        </pc:picChg>
        <pc:picChg chg="add mod">
          <ac:chgData name="Martin Geiger (Psychology)" userId="8f06b308-1267-4aba-9ebb-7f4bffdc13c4" providerId="ADAL" clId="{3D61A168-DC21-43D1-98C4-FCEA6CFBE8DE}" dt="2023-12-15T12:36:11.377" v="3129"/>
          <ac:picMkLst>
            <pc:docMk/>
            <pc:sldMk cId="1717696699" sldId="314"/>
            <ac:picMk id="28" creationId="{0F0610B6-476C-937C-A700-76AB695E06E3}"/>
          </ac:picMkLst>
        </pc:picChg>
        <pc:picChg chg="add mod">
          <ac:chgData name="Martin Geiger (Psychology)" userId="8f06b308-1267-4aba-9ebb-7f4bffdc13c4" providerId="ADAL" clId="{3D61A168-DC21-43D1-98C4-FCEA6CFBE8DE}" dt="2023-12-15T18:42:09.255" v="3178" actId="1076"/>
          <ac:picMkLst>
            <pc:docMk/>
            <pc:sldMk cId="1717696699" sldId="314"/>
            <ac:picMk id="4098" creationId="{2785B39A-0E8E-7388-0604-F50369FE9CB5}"/>
          </ac:picMkLst>
        </pc:picChg>
      </pc:sldChg>
      <pc:sldChg chg="addSp delSp modSp add">
        <pc:chgData name="Martin Geiger (Psychology)" userId="8f06b308-1267-4aba-9ebb-7f4bffdc13c4" providerId="ADAL" clId="{3D61A168-DC21-43D1-98C4-FCEA6CFBE8DE}" dt="2023-12-15T18:42:58.894" v="3187" actId="14100"/>
        <pc:sldMkLst>
          <pc:docMk/>
          <pc:sldMk cId="363968916" sldId="315"/>
        </pc:sldMkLst>
        <pc:spChg chg="add mod">
          <ac:chgData name="Martin Geiger (Psychology)" userId="8f06b308-1267-4aba-9ebb-7f4bffdc13c4" providerId="ADAL" clId="{3D61A168-DC21-43D1-98C4-FCEA6CFBE8DE}" dt="2023-12-15T12:36:22.222" v="3131" actId="1076"/>
          <ac:spMkLst>
            <pc:docMk/>
            <pc:sldMk cId="363968916" sldId="315"/>
            <ac:spMk id="2" creationId="{B3E83068-3302-8FA0-19C5-53CD5A1DD25A}"/>
          </ac:spMkLst>
        </pc:spChg>
        <pc:spChg chg="add mod">
          <ac:chgData name="Martin Geiger (Psychology)" userId="8f06b308-1267-4aba-9ebb-7f4bffdc13c4" providerId="ADAL" clId="{3D61A168-DC21-43D1-98C4-FCEA6CFBE8DE}" dt="2023-12-15T12:36:22.222" v="3131" actId="1076"/>
          <ac:spMkLst>
            <pc:docMk/>
            <pc:sldMk cId="363968916" sldId="315"/>
            <ac:spMk id="3" creationId="{C9E8896A-C8AE-6F23-E62D-993463387DB2}"/>
          </ac:spMkLst>
        </pc:spChg>
        <pc:picChg chg="add mod">
          <ac:chgData name="Martin Geiger (Psychology)" userId="8f06b308-1267-4aba-9ebb-7f4bffdc13c4" providerId="ADAL" clId="{3D61A168-DC21-43D1-98C4-FCEA6CFBE8DE}" dt="2023-12-15T18:42:58.894" v="3187" actId="14100"/>
          <ac:picMkLst>
            <pc:docMk/>
            <pc:sldMk cId="363968916" sldId="315"/>
            <ac:picMk id="4" creationId="{8A8584B1-CB98-FEC3-657C-289C3141F758}"/>
          </ac:picMkLst>
        </pc:picChg>
        <pc:picChg chg="add mod">
          <ac:chgData name="Martin Geiger (Psychology)" userId="8f06b308-1267-4aba-9ebb-7f4bffdc13c4" providerId="ADAL" clId="{3D61A168-DC21-43D1-98C4-FCEA6CFBE8DE}" dt="2023-12-15T12:36:22.222" v="3131" actId="1076"/>
          <ac:picMkLst>
            <pc:docMk/>
            <pc:sldMk cId="363968916" sldId="315"/>
            <ac:picMk id="5" creationId="{CC0FC045-A553-8D8A-5250-5B876CA5EC40}"/>
          </ac:picMkLst>
        </pc:picChg>
        <pc:picChg chg="add mod">
          <ac:chgData name="Martin Geiger (Psychology)" userId="8f06b308-1267-4aba-9ebb-7f4bffdc13c4" providerId="ADAL" clId="{3D61A168-DC21-43D1-98C4-FCEA6CFBE8DE}" dt="2023-12-15T12:36:22.222" v="3131" actId="1076"/>
          <ac:picMkLst>
            <pc:docMk/>
            <pc:sldMk cId="363968916" sldId="315"/>
            <ac:picMk id="6" creationId="{5BF5D2B7-2A8E-927A-D690-94616FF00488}"/>
          </ac:picMkLst>
        </pc:picChg>
        <pc:picChg chg="add mod">
          <ac:chgData name="Martin Geiger (Psychology)" userId="8f06b308-1267-4aba-9ebb-7f4bffdc13c4" providerId="ADAL" clId="{3D61A168-DC21-43D1-98C4-FCEA6CFBE8DE}" dt="2023-12-15T12:36:22.222" v="3131" actId="1076"/>
          <ac:picMkLst>
            <pc:docMk/>
            <pc:sldMk cId="363968916" sldId="315"/>
            <ac:picMk id="7" creationId="{C633EF8F-5127-37B1-FB80-272F990B2223}"/>
          </ac:picMkLst>
        </pc:picChg>
        <pc:picChg chg="add mod">
          <ac:chgData name="Martin Geiger (Psychology)" userId="8f06b308-1267-4aba-9ebb-7f4bffdc13c4" providerId="ADAL" clId="{3D61A168-DC21-43D1-98C4-FCEA6CFBE8DE}" dt="2023-12-15T12:36:22.222" v="3131" actId="1076"/>
          <ac:picMkLst>
            <pc:docMk/>
            <pc:sldMk cId="363968916" sldId="315"/>
            <ac:picMk id="8" creationId="{854EF173-B551-80DB-2B20-D88CE5260FFD}"/>
          </ac:picMkLst>
        </pc:picChg>
        <pc:picChg chg="add del mod">
          <ac:chgData name="Martin Geiger (Psychology)" userId="8f06b308-1267-4aba-9ebb-7f4bffdc13c4" providerId="ADAL" clId="{3D61A168-DC21-43D1-98C4-FCEA6CFBE8DE}" dt="2023-12-15T18:42:48.473" v="3182" actId="478"/>
          <ac:picMkLst>
            <pc:docMk/>
            <pc:sldMk cId="363968916" sldId="315"/>
            <ac:picMk id="9" creationId="{9C8D1CE7-89D0-96C6-0AB5-9376C4C88610}"/>
          </ac:picMkLst>
        </pc:picChg>
        <pc:picChg chg="add mod">
          <ac:chgData name="Martin Geiger (Psychology)" userId="8f06b308-1267-4aba-9ebb-7f4bffdc13c4" providerId="ADAL" clId="{3D61A168-DC21-43D1-98C4-FCEA6CFBE8DE}" dt="2023-12-15T18:42:56.670" v="3186" actId="1076"/>
          <ac:picMkLst>
            <pc:docMk/>
            <pc:sldMk cId="363968916" sldId="315"/>
            <ac:picMk id="5122" creationId="{D558C416-5A6C-5ABF-BCD3-3410DAC555F8}"/>
          </ac:picMkLst>
        </pc:picChg>
      </pc:sldChg>
      <pc:sldMasterChg chg="delSldLayout">
        <pc:chgData name="Martin Geiger (Psychology)" userId="8f06b308-1267-4aba-9ebb-7f4bffdc13c4" providerId="ADAL" clId="{3D61A168-DC21-43D1-98C4-FCEA6CFBE8DE}" dt="2023-12-13T18:13:50.599" v="1994" actId="47"/>
        <pc:sldMasterMkLst>
          <pc:docMk/>
          <pc:sldMasterMk cId="593345641" sldId="2147483673"/>
        </pc:sldMasterMkLst>
        <pc:sldLayoutChg chg="del">
          <pc:chgData name="Martin Geiger (Psychology)" userId="8f06b308-1267-4aba-9ebb-7f4bffdc13c4" providerId="ADAL" clId="{3D61A168-DC21-43D1-98C4-FCEA6CFBE8DE}" dt="2023-12-13T18:13:50.599" v="1994" actId="47"/>
          <pc:sldLayoutMkLst>
            <pc:docMk/>
            <pc:sldMasterMk cId="593345641" sldId="2147483673"/>
            <pc:sldLayoutMk cId="348802028" sldId="2147483714"/>
          </pc:sldLayoutMkLst>
        </pc:sldLayoutChg>
      </pc:sldMasterChg>
    </pc:docChg>
  </pc:docChgLst>
  <pc:docChgLst>
    <pc:chgData name="Martin Geiger (Psychology)" userId="8f06b308-1267-4aba-9ebb-7f4bffdc13c4" providerId="ADAL" clId="{BBBCF2D7-C5EC-49DF-90A2-D09A18F3EACA}"/>
    <pc:docChg chg="undo redo custSel addSld delSld modSld sldOrd modMainMaster modNotesMaster modHandout">
      <pc:chgData name="Martin Geiger (Psychology)" userId="8f06b308-1267-4aba-9ebb-7f4bffdc13c4" providerId="ADAL" clId="{BBBCF2D7-C5EC-49DF-90A2-D09A18F3EACA}" dt="2024-01-25T08:43:47.547" v="10763" actId="6549"/>
      <pc:docMkLst>
        <pc:docMk/>
      </pc:docMkLst>
      <pc:sldChg chg="addSp delSp modSp mod modNotesTx">
        <pc:chgData name="Martin Geiger (Psychology)" userId="8f06b308-1267-4aba-9ebb-7f4bffdc13c4" providerId="ADAL" clId="{BBBCF2D7-C5EC-49DF-90A2-D09A18F3EACA}" dt="2024-01-24T18:35:56.961" v="10218" actId="478"/>
        <pc:sldMkLst>
          <pc:docMk/>
          <pc:sldMk cId="2063773818" sldId="256"/>
        </pc:sldMkLst>
        <pc:spChg chg="mod">
          <ac:chgData name="Martin Geiger (Psychology)" userId="8f06b308-1267-4aba-9ebb-7f4bffdc13c4" providerId="ADAL" clId="{BBBCF2D7-C5EC-49DF-90A2-D09A18F3EACA}" dt="2024-01-23T10:38:11.850" v="8326"/>
          <ac:spMkLst>
            <pc:docMk/>
            <pc:sldMk cId="2063773818" sldId="256"/>
            <ac:spMk id="2" creationId="{23C0B845-82DE-704C-C320-2E84FA691C7B}"/>
          </ac:spMkLst>
        </pc:spChg>
        <pc:spChg chg="add del mod">
          <ac:chgData name="Martin Geiger (Psychology)" userId="8f06b308-1267-4aba-9ebb-7f4bffdc13c4" providerId="ADAL" clId="{BBBCF2D7-C5EC-49DF-90A2-D09A18F3EACA}" dt="2024-01-24T18:35:56.961" v="10218" actId="478"/>
          <ac:spMkLst>
            <pc:docMk/>
            <pc:sldMk cId="2063773818" sldId="256"/>
            <ac:spMk id="4" creationId="{A76364CD-31D4-4C9C-2829-53BFA4ECBAFF}"/>
          </ac:spMkLst>
        </pc:spChg>
        <pc:spChg chg="mod">
          <ac:chgData name="Martin Geiger (Psychology)" userId="8f06b308-1267-4aba-9ebb-7f4bffdc13c4" providerId="ADAL" clId="{BBBCF2D7-C5EC-49DF-90A2-D09A18F3EACA}" dt="2024-01-23T09:24:47.859" v="7569" actId="1076"/>
          <ac:spMkLst>
            <pc:docMk/>
            <pc:sldMk cId="2063773818" sldId="256"/>
            <ac:spMk id="6" creationId="{CDC33EBC-F209-63EB-7921-88D652D530A9}"/>
          </ac:spMkLst>
        </pc:spChg>
        <pc:picChg chg="add del mod">
          <ac:chgData name="Martin Geiger (Psychology)" userId="8f06b308-1267-4aba-9ebb-7f4bffdc13c4" providerId="ADAL" clId="{BBBCF2D7-C5EC-49DF-90A2-D09A18F3EACA}" dt="2024-01-23T09:22:27.864" v="7501" actId="478"/>
          <ac:picMkLst>
            <pc:docMk/>
            <pc:sldMk cId="2063773818" sldId="256"/>
            <ac:picMk id="1026" creationId="{46D4179F-379A-EA55-8139-3C7AE4733472}"/>
          </ac:picMkLst>
        </pc:picChg>
      </pc:sldChg>
      <pc:sldChg chg="addSp delSp modSp del mod ord modClrScheme chgLayout modNotesTx">
        <pc:chgData name="Martin Geiger (Psychology)" userId="8f06b308-1267-4aba-9ebb-7f4bffdc13c4" providerId="ADAL" clId="{BBBCF2D7-C5EC-49DF-90A2-D09A18F3EACA}" dt="2024-01-24T18:39:44.330" v="10248" actId="47"/>
        <pc:sldMkLst>
          <pc:docMk/>
          <pc:sldMk cId="4290712435" sldId="276"/>
        </pc:sldMkLst>
        <pc:spChg chg="del mod ord">
          <ac:chgData name="Martin Geiger (Psychology)" userId="8f06b308-1267-4aba-9ebb-7f4bffdc13c4" providerId="ADAL" clId="{BBBCF2D7-C5EC-49DF-90A2-D09A18F3EACA}" dt="2024-01-22T11:06:21.471" v="136" actId="478"/>
          <ac:spMkLst>
            <pc:docMk/>
            <pc:sldMk cId="4290712435" sldId="276"/>
            <ac:spMk id="2" creationId="{0C8795CB-0388-7D1B-D7F7-AABF60F61C9D}"/>
          </ac:spMkLst>
        </pc:spChg>
        <pc:spChg chg="add del">
          <ac:chgData name="Martin Geiger (Psychology)" userId="8f06b308-1267-4aba-9ebb-7f4bffdc13c4" providerId="ADAL" clId="{BBBCF2D7-C5EC-49DF-90A2-D09A18F3EACA}" dt="2024-01-22T11:05:33.784" v="106" actId="700"/>
          <ac:spMkLst>
            <pc:docMk/>
            <pc:sldMk cId="4290712435" sldId="276"/>
            <ac:spMk id="3" creationId="{48CE5729-3A5A-2193-3664-DBA78313508C}"/>
          </ac:spMkLst>
        </pc:spChg>
        <pc:spChg chg="add del mod ord">
          <ac:chgData name="Martin Geiger (Psychology)" userId="8f06b308-1267-4aba-9ebb-7f4bffdc13c4" providerId="ADAL" clId="{BBBCF2D7-C5EC-49DF-90A2-D09A18F3EACA}" dt="2024-01-22T11:04:15.205" v="104" actId="700"/>
          <ac:spMkLst>
            <pc:docMk/>
            <pc:sldMk cId="4290712435" sldId="276"/>
            <ac:spMk id="4" creationId="{83053619-B2D7-FDC5-6CA2-4C197C0C4783}"/>
          </ac:spMkLst>
        </pc:spChg>
        <pc:spChg chg="add mod ord">
          <ac:chgData name="Martin Geiger (Psychology)" userId="8f06b308-1267-4aba-9ebb-7f4bffdc13c4" providerId="ADAL" clId="{BBBCF2D7-C5EC-49DF-90A2-D09A18F3EACA}" dt="2024-01-22T11:06:19.282" v="135" actId="20577"/>
          <ac:spMkLst>
            <pc:docMk/>
            <pc:sldMk cId="4290712435" sldId="276"/>
            <ac:spMk id="5" creationId="{9BC0E3D5-E0B1-558D-DF8E-76B5BB40B4DB}"/>
          </ac:spMkLst>
        </pc:spChg>
        <pc:spChg chg="add mod">
          <ac:chgData name="Martin Geiger (Psychology)" userId="8f06b308-1267-4aba-9ebb-7f4bffdc13c4" providerId="ADAL" clId="{BBBCF2D7-C5EC-49DF-90A2-D09A18F3EACA}" dt="2024-01-22T11:25:03.916" v="278" actId="1076"/>
          <ac:spMkLst>
            <pc:docMk/>
            <pc:sldMk cId="4290712435" sldId="276"/>
            <ac:spMk id="7" creationId="{D6035E9F-C920-C7FA-FA75-105A817A967A}"/>
          </ac:spMkLst>
        </pc:spChg>
        <pc:spChg chg="mod ord">
          <ac:chgData name="Martin Geiger (Psychology)" userId="8f06b308-1267-4aba-9ebb-7f4bffdc13c4" providerId="ADAL" clId="{BBBCF2D7-C5EC-49DF-90A2-D09A18F3EACA}" dt="2024-01-24T18:39:33.430" v="10246" actId="255"/>
          <ac:spMkLst>
            <pc:docMk/>
            <pc:sldMk cId="4290712435" sldId="276"/>
            <ac:spMk id="9" creationId="{78CB1B90-93AC-9834-A1AF-47CE435B0156}"/>
          </ac:spMkLst>
        </pc:spChg>
      </pc:sldChg>
      <pc:sldChg chg="addSp delSp modSp del mod ord">
        <pc:chgData name="Martin Geiger (Psychology)" userId="8f06b308-1267-4aba-9ebb-7f4bffdc13c4" providerId="ADAL" clId="{BBBCF2D7-C5EC-49DF-90A2-D09A18F3EACA}" dt="2024-01-24T19:23:57.379" v="10294" actId="47"/>
        <pc:sldMkLst>
          <pc:docMk/>
          <pc:sldMk cId="595085884" sldId="277"/>
        </pc:sldMkLst>
        <pc:spChg chg="del mod">
          <ac:chgData name="Martin Geiger (Psychology)" userId="8f06b308-1267-4aba-9ebb-7f4bffdc13c4" providerId="ADAL" clId="{BBBCF2D7-C5EC-49DF-90A2-D09A18F3EACA}" dt="2024-01-22T10:57:06.422" v="55"/>
          <ac:spMkLst>
            <pc:docMk/>
            <pc:sldMk cId="595085884" sldId="277"/>
            <ac:spMk id="2" creationId="{AAAE30A3-9593-6542-719C-CA32F80046EB}"/>
          </ac:spMkLst>
        </pc:spChg>
        <pc:spChg chg="del mod">
          <ac:chgData name="Martin Geiger (Psychology)" userId="8f06b308-1267-4aba-9ebb-7f4bffdc13c4" providerId="ADAL" clId="{BBBCF2D7-C5EC-49DF-90A2-D09A18F3EACA}" dt="2024-01-22T10:57:03.864" v="51"/>
          <ac:spMkLst>
            <pc:docMk/>
            <pc:sldMk cId="595085884" sldId="277"/>
            <ac:spMk id="4" creationId="{B48ED18F-09C1-8309-6414-82D29E96FE03}"/>
          </ac:spMkLst>
        </pc:spChg>
        <pc:spChg chg="mod">
          <ac:chgData name="Martin Geiger (Psychology)" userId="8f06b308-1267-4aba-9ebb-7f4bffdc13c4" providerId="ADAL" clId="{BBBCF2D7-C5EC-49DF-90A2-D09A18F3EACA}" dt="2024-01-22T10:57:04.753" v="52" actId="20577"/>
          <ac:spMkLst>
            <pc:docMk/>
            <pc:sldMk cId="595085884" sldId="277"/>
            <ac:spMk id="5" creationId="{6D78BA2E-A38C-14FF-4041-AE40C3A255E6}"/>
          </ac:spMkLst>
        </pc:spChg>
        <pc:spChg chg="del mod">
          <ac:chgData name="Martin Geiger (Psychology)" userId="8f06b308-1267-4aba-9ebb-7f4bffdc13c4" providerId="ADAL" clId="{BBBCF2D7-C5EC-49DF-90A2-D09A18F3EACA}" dt="2024-01-22T13:24:28.084" v="816" actId="478"/>
          <ac:spMkLst>
            <pc:docMk/>
            <pc:sldMk cId="595085884" sldId="277"/>
            <ac:spMk id="6" creationId="{C16A6CAD-CDDC-E816-5112-0E8D3DAA82AD}"/>
          </ac:spMkLst>
        </pc:spChg>
        <pc:spChg chg="del">
          <ac:chgData name="Martin Geiger (Psychology)" userId="8f06b308-1267-4aba-9ebb-7f4bffdc13c4" providerId="ADAL" clId="{BBBCF2D7-C5EC-49DF-90A2-D09A18F3EACA}" dt="2024-01-22T10:57:03.863" v="49" actId="478"/>
          <ac:spMkLst>
            <pc:docMk/>
            <pc:sldMk cId="595085884" sldId="277"/>
            <ac:spMk id="7" creationId="{5A7BC11D-8C03-7E86-F5FE-152744146636}"/>
          </ac:spMkLst>
        </pc:spChg>
        <pc:spChg chg="add mod">
          <ac:chgData name="Martin Geiger (Psychology)" userId="8f06b308-1267-4aba-9ebb-7f4bffdc13c4" providerId="ADAL" clId="{BBBCF2D7-C5EC-49DF-90A2-D09A18F3EACA}" dt="2024-01-24T18:26:05.092" v="10035" actId="403"/>
          <ac:spMkLst>
            <pc:docMk/>
            <pc:sldMk cId="595085884" sldId="277"/>
            <ac:spMk id="8" creationId="{FB7A986B-FE0D-4F2E-3819-505846B9EE33}"/>
          </ac:spMkLst>
        </pc:spChg>
        <pc:picChg chg="del">
          <ac:chgData name="Martin Geiger (Psychology)" userId="8f06b308-1267-4aba-9ebb-7f4bffdc13c4" providerId="ADAL" clId="{BBBCF2D7-C5EC-49DF-90A2-D09A18F3EACA}" dt="2024-01-22T10:56:59.909" v="47" actId="478"/>
          <ac:picMkLst>
            <pc:docMk/>
            <pc:sldMk cId="595085884" sldId="277"/>
            <ac:picMk id="2050" creationId="{F3BC2485-244B-3C1D-0FE0-31C7ACE19ED0}"/>
          </ac:picMkLst>
        </pc:picChg>
        <pc:picChg chg="del">
          <ac:chgData name="Martin Geiger (Psychology)" userId="8f06b308-1267-4aba-9ebb-7f4bffdc13c4" providerId="ADAL" clId="{BBBCF2D7-C5EC-49DF-90A2-D09A18F3EACA}" dt="2024-01-22T10:56:59.476" v="46" actId="478"/>
          <ac:picMkLst>
            <pc:docMk/>
            <pc:sldMk cId="595085884" sldId="277"/>
            <ac:picMk id="2052" creationId="{6A718E47-DA75-B781-3C39-216269E6975B}"/>
          </ac:picMkLst>
        </pc:picChg>
      </pc:sldChg>
      <pc:sldChg chg="del">
        <pc:chgData name="Martin Geiger (Psychology)" userId="8f06b308-1267-4aba-9ebb-7f4bffdc13c4" providerId="ADAL" clId="{BBBCF2D7-C5EC-49DF-90A2-D09A18F3EACA}" dt="2024-01-22T10:56:33.032" v="18" actId="47"/>
        <pc:sldMkLst>
          <pc:docMk/>
          <pc:sldMk cId="446490418" sldId="287"/>
        </pc:sldMkLst>
      </pc:sldChg>
      <pc:sldChg chg="addSp delSp modSp mod modClrScheme chgLayout modNotesTx">
        <pc:chgData name="Martin Geiger (Psychology)" userId="8f06b308-1267-4aba-9ebb-7f4bffdc13c4" providerId="ADAL" clId="{BBBCF2D7-C5EC-49DF-90A2-D09A18F3EACA}" dt="2024-01-24T20:18:27.650" v="10469" actId="5793"/>
        <pc:sldMkLst>
          <pc:docMk/>
          <pc:sldMk cId="3202664400" sldId="291"/>
        </pc:sldMkLst>
        <pc:spChg chg="del mod ord">
          <ac:chgData name="Martin Geiger (Psychology)" userId="8f06b308-1267-4aba-9ebb-7f4bffdc13c4" providerId="ADAL" clId="{BBBCF2D7-C5EC-49DF-90A2-D09A18F3EACA}" dt="2024-01-22T11:06:23.788" v="137" actId="478"/>
          <ac:spMkLst>
            <pc:docMk/>
            <pc:sldMk cId="3202664400" sldId="291"/>
            <ac:spMk id="2" creationId="{0C8795CB-0388-7D1B-D7F7-AABF60F61C9D}"/>
          </ac:spMkLst>
        </pc:spChg>
        <pc:spChg chg="add del">
          <ac:chgData name="Martin Geiger (Psychology)" userId="8f06b308-1267-4aba-9ebb-7f4bffdc13c4" providerId="ADAL" clId="{BBBCF2D7-C5EC-49DF-90A2-D09A18F3EACA}" dt="2024-01-22T11:05:33.784" v="106" actId="700"/>
          <ac:spMkLst>
            <pc:docMk/>
            <pc:sldMk cId="3202664400" sldId="291"/>
            <ac:spMk id="3" creationId="{48CE5729-3A5A-2193-3664-DBA78313508C}"/>
          </ac:spMkLst>
        </pc:spChg>
        <pc:spChg chg="add del mod ord">
          <ac:chgData name="Martin Geiger (Psychology)" userId="8f06b308-1267-4aba-9ebb-7f4bffdc13c4" providerId="ADAL" clId="{BBBCF2D7-C5EC-49DF-90A2-D09A18F3EACA}" dt="2024-01-22T11:04:15.205" v="104" actId="700"/>
          <ac:spMkLst>
            <pc:docMk/>
            <pc:sldMk cId="3202664400" sldId="291"/>
            <ac:spMk id="4" creationId="{769389D7-0CDE-CB97-2CEF-5337191403C4}"/>
          </ac:spMkLst>
        </pc:spChg>
        <pc:spChg chg="add mod ord">
          <ac:chgData name="Martin Geiger (Psychology)" userId="8f06b308-1267-4aba-9ebb-7f4bffdc13c4" providerId="ADAL" clId="{BBBCF2D7-C5EC-49DF-90A2-D09A18F3EACA}" dt="2024-01-23T11:29:01.517" v="8554" actId="20577"/>
          <ac:spMkLst>
            <pc:docMk/>
            <pc:sldMk cId="3202664400" sldId="291"/>
            <ac:spMk id="5" creationId="{6E086D8D-04DF-E194-19DB-F45D80A9C88C}"/>
          </ac:spMkLst>
        </pc:spChg>
        <pc:spChg chg="mod ord">
          <ac:chgData name="Martin Geiger (Psychology)" userId="8f06b308-1267-4aba-9ebb-7f4bffdc13c4" providerId="ADAL" clId="{BBBCF2D7-C5EC-49DF-90A2-D09A18F3EACA}" dt="2024-01-23T10:07:42.833" v="8045" actId="20577"/>
          <ac:spMkLst>
            <pc:docMk/>
            <pc:sldMk cId="3202664400" sldId="291"/>
            <ac:spMk id="9" creationId="{78CB1B90-93AC-9834-A1AF-47CE435B0156}"/>
          </ac:spMkLst>
        </pc:spChg>
      </pc:sldChg>
      <pc:sldChg chg="addSp delSp modSp mod ord modClrScheme chgLayout modNotesTx">
        <pc:chgData name="Martin Geiger (Psychology)" userId="8f06b308-1267-4aba-9ebb-7f4bffdc13c4" providerId="ADAL" clId="{BBBCF2D7-C5EC-49DF-90A2-D09A18F3EACA}" dt="2024-01-24T20:17:04.099" v="10414" actId="6549"/>
        <pc:sldMkLst>
          <pc:docMk/>
          <pc:sldMk cId="1569668197" sldId="292"/>
        </pc:sldMkLst>
        <pc:spChg chg="del mod ord">
          <ac:chgData name="Martin Geiger (Psychology)" userId="8f06b308-1267-4aba-9ebb-7f4bffdc13c4" providerId="ADAL" clId="{BBBCF2D7-C5EC-49DF-90A2-D09A18F3EACA}" dt="2024-01-22T11:06:26.884" v="138" actId="478"/>
          <ac:spMkLst>
            <pc:docMk/>
            <pc:sldMk cId="1569668197" sldId="292"/>
            <ac:spMk id="2" creationId="{0C8795CB-0388-7D1B-D7F7-AABF60F61C9D}"/>
          </ac:spMkLst>
        </pc:spChg>
        <pc:spChg chg="add del">
          <ac:chgData name="Martin Geiger (Psychology)" userId="8f06b308-1267-4aba-9ebb-7f4bffdc13c4" providerId="ADAL" clId="{BBBCF2D7-C5EC-49DF-90A2-D09A18F3EACA}" dt="2024-01-22T11:05:33.784" v="106" actId="700"/>
          <ac:spMkLst>
            <pc:docMk/>
            <pc:sldMk cId="1569668197" sldId="292"/>
            <ac:spMk id="3" creationId="{48CE5729-3A5A-2193-3664-DBA78313508C}"/>
          </ac:spMkLst>
        </pc:spChg>
        <pc:spChg chg="add del mod ord">
          <ac:chgData name="Martin Geiger (Psychology)" userId="8f06b308-1267-4aba-9ebb-7f4bffdc13c4" providerId="ADAL" clId="{BBBCF2D7-C5EC-49DF-90A2-D09A18F3EACA}" dt="2024-01-22T11:04:15.205" v="104" actId="700"/>
          <ac:spMkLst>
            <pc:docMk/>
            <pc:sldMk cId="1569668197" sldId="292"/>
            <ac:spMk id="4" creationId="{5D06213D-1900-8FE5-6B70-92D369C813B9}"/>
          </ac:spMkLst>
        </pc:spChg>
        <pc:spChg chg="add mod ord">
          <ac:chgData name="Martin Geiger (Psychology)" userId="8f06b308-1267-4aba-9ebb-7f4bffdc13c4" providerId="ADAL" clId="{BBBCF2D7-C5EC-49DF-90A2-D09A18F3EACA}" dt="2024-01-23T09:55:51.074" v="7714" actId="20577"/>
          <ac:spMkLst>
            <pc:docMk/>
            <pc:sldMk cId="1569668197" sldId="292"/>
            <ac:spMk id="5" creationId="{F25AC9F3-4CA2-5E0B-766A-D9EE374A8880}"/>
          </ac:spMkLst>
        </pc:spChg>
        <pc:spChg chg="mod ord">
          <ac:chgData name="Martin Geiger (Psychology)" userId="8f06b308-1267-4aba-9ebb-7f4bffdc13c4" providerId="ADAL" clId="{BBBCF2D7-C5EC-49DF-90A2-D09A18F3EACA}" dt="2024-01-24T20:16:56.294" v="10412"/>
          <ac:spMkLst>
            <pc:docMk/>
            <pc:sldMk cId="1569668197" sldId="292"/>
            <ac:spMk id="9" creationId="{78CB1B90-93AC-9834-A1AF-47CE435B0156}"/>
          </ac:spMkLst>
        </pc:spChg>
      </pc:sldChg>
      <pc:sldChg chg="del">
        <pc:chgData name="Martin Geiger (Psychology)" userId="8f06b308-1267-4aba-9ebb-7f4bffdc13c4" providerId="ADAL" clId="{BBBCF2D7-C5EC-49DF-90A2-D09A18F3EACA}" dt="2024-01-22T10:56:33.725" v="19" actId="47"/>
        <pc:sldMkLst>
          <pc:docMk/>
          <pc:sldMk cId="3050657137" sldId="299"/>
        </pc:sldMkLst>
      </pc:sldChg>
      <pc:sldChg chg="delSp modSp add del mod">
        <pc:chgData name="Martin Geiger (Psychology)" userId="8f06b308-1267-4aba-9ebb-7f4bffdc13c4" providerId="ADAL" clId="{BBBCF2D7-C5EC-49DF-90A2-D09A18F3EACA}" dt="2024-01-23T12:43:22.563" v="9793" actId="47"/>
        <pc:sldMkLst>
          <pc:docMk/>
          <pc:sldMk cId="1397005265" sldId="300"/>
        </pc:sldMkLst>
        <pc:spChg chg="mod">
          <ac:chgData name="Martin Geiger (Psychology)" userId="8f06b308-1267-4aba-9ebb-7f4bffdc13c4" providerId="ADAL" clId="{BBBCF2D7-C5EC-49DF-90A2-D09A18F3EACA}" dt="2024-01-22T10:56:42.923" v="29" actId="20577"/>
          <ac:spMkLst>
            <pc:docMk/>
            <pc:sldMk cId="1397005265" sldId="300"/>
            <ac:spMk id="2" creationId="{52A16019-E522-452C-2162-537EA3A6C10F}"/>
          </ac:spMkLst>
        </pc:spChg>
        <pc:spChg chg="mod">
          <ac:chgData name="Martin Geiger (Psychology)" userId="8f06b308-1267-4aba-9ebb-7f4bffdc13c4" providerId="ADAL" clId="{BBBCF2D7-C5EC-49DF-90A2-D09A18F3EACA}" dt="2024-01-22T10:56:43.848" v="30" actId="20577"/>
          <ac:spMkLst>
            <pc:docMk/>
            <pc:sldMk cId="1397005265" sldId="300"/>
            <ac:spMk id="4" creationId="{FEB21CC3-9DF6-0B25-0141-A1E474FEE063}"/>
          </ac:spMkLst>
        </pc:spChg>
        <pc:spChg chg="mod">
          <ac:chgData name="Martin Geiger (Psychology)" userId="8f06b308-1267-4aba-9ebb-7f4bffdc13c4" providerId="ADAL" clId="{BBBCF2D7-C5EC-49DF-90A2-D09A18F3EACA}" dt="2024-01-22T10:56:40.904" v="26" actId="20577"/>
          <ac:spMkLst>
            <pc:docMk/>
            <pc:sldMk cId="1397005265" sldId="300"/>
            <ac:spMk id="14" creationId="{3D31EC31-EEE5-7320-8F0F-9769224608A6}"/>
          </ac:spMkLst>
        </pc:spChg>
        <pc:spChg chg="mod">
          <ac:chgData name="Martin Geiger (Psychology)" userId="8f06b308-1267-4aba-9ebb-7f4bffdc13c4" providerId="ADAL" clId="{BBBCF2D7-C5EC-49DF-90A2-D09A18F3EACA}" dt="2024-01-22T10:56:39.924" v="25" actId="27636"/>
          <ac:spMkLst>
            <pc:docMk/>
            <pc:sldMk cId="1397005265" sldId="300"/>
            <ac:spMk id="16" creationId="{F8320ED0-EDD0-8D61-3ED7-DE897CD94C1C}"/>
          </ac:spMkLst>
        </pc:spChg>
        <pc:picChg chg="del">
          <ac:chgData name="Martin Geiger (Psychology)" userId="8f06b308-1267-4aba-9ebb-7f4bffdc13c4" providerId="ADAL" clId="{BBBCF2D7-C5EC-49DF-90A2-D09A18F3EACA}" dt="2024-01-22T10:56:38.041" v="23" actId="478"/>
          <ac:picMkLst>
            <pc:docMk/>
            <pc:sldMk cId="1397005265" sldId="300"/>
            <ac:picMk id="5" creationId="{14F5B932-CA3E-9B11-9D1A-A8A2082397EE}"/>
          </ac:picMkLst>
        </pc:picChg>
        <pc:picChg chg="del">
          <ac:chgData name="Martin Geiger (Psychology)" userId="8f06b308-1267-4aba-9ebb-7f4bffdc13c4" providerId="ADAL" clId="{BBBCF2D7-C5EC-49DF-90A2-D09A18F3EACA}" dt="2024-01-22T10:56:37.720" v="22" actId="478"/>
          <ac:picMkLst>
            <pc:docMk/>
            <pc:sldMk cId="1397005265" sldId="300"/>
            <ac:picMk id="2050" creationId="{835E6EF8-CBD3-2E8E-89D8-F5AA47E5F5C7}"/>
          </ac:picMkLst>
        </pc:picChg>
      </pc:sldChg>
      <pc:sldChg chg="del">
        <pc:chgData name="Martin Geiger (Psychology)" userId="8f06b308-1267-4aba-9ebb-7f4bffdc13c4" providerId="ADAL" clId="{BBBCF2D7-C5EC-49DF-90A2-D09A18F3EACA}" dt="2024-01-22T10:56:23.771" v="14" actId="47"/>
        <pc:sldMkLst>
          <pc:docMk/>
          <pc:sldMk cId="2582924740" sldId="301"/>
        </pc:sldMkLst>
      </pc:sldChg>
      <pc:sldChg chg="del">
        <pc:chgData name="Martin Geiger (Psychology)" userId="8f06b308-1267-4aba-9ebb-7f4bffdc13c4" providerId="ADAL" clId="{BBBCF2D7-C5EC-49DF-90A2-D09A18F3EACA}" dt="2024-01-22T10:56:55.050" v="44" actId="47"/>
        <pc:sldMkLst>
          <pc:docMk/>
          <pc:sldMk cId="3916069655" sldId="305"/>
        </pc:sldMkLst>
      </pc:sldChg>
      <pc:sldChg chg="del">
        <pc:chgData name="Martin Geiger (Psychology)" userId="8f06b308-1267-4aba-9ebb-7f4bffdc13c4" providerId="ADAL" clId="{BBBCF2D7-C5EC-49DF-90A2-D09A18F3EACA}" dt="2024-01-23T12:43:22.031" v="9792" actId="47"/>
        <pc:sldMkLst>
          <pc:docMk/>
          <pc:sldMk cId="4013036981" sldId="308"/>
        </pc:sldMkLst>
      </pc:sldChg>
      <pc:sldChg chg="del">
        <pc:chgData name="Martin Geiger (Psychology)" userId="8f06b308-1267-4aba-9ebb-7f4bffdc13c4" providerId="ADAL" clId="{BBBCF2D7-C5EC-49DF-90A2-D09A18F3EACA}" dt="2024-01-22T10:56:21.864" v="13" actId="47"/>
        <pc:sldMkLst>
          <pc:docMk/>
          <pc:sldMk cId="266117068" sldId="309"/>
        </pc:sldMkLst>
      </pc:sldChg>
      <pc:sldChg chg="ord">
        <pc:chgData name="Martin Geiger (Psychology)" userId="8f06b308-1267-4aba-9ebb-7f4bffdc13c4" providerId="ADAL" clId="{BBBCF2D7-C5EC-49DF-90A2-D09A18F3EACA}" dt="2024-01-23T09:27:41.379" v="7585"/>
        <pc:sldMkLst>
          <pc:docMk/>
          <pc:sldMk cId="1137697664" sldId="311"/>
        </pc:sldMkLst>
      </pc:sldChg>
      <pc:sldChg chg="del">
        <pc:chgData name="Martin Geiger (Psychology)" userId="8f06b308-1267-4aba-9ebb-7f4bffdc13c4" providerId="ADAL" clId="{BBBCF2D7-C5EC-49DF-90A2-D09A18F3EACA}" dt="2024-01-22T10:56:56.724" v="45" actId="47"/>
        <pc:sldMkLst>
          <pc:docMk/>
          <pc:sldMk cId="2791421253" sldId="313"/>
        </pc:sldMkLst>
      </pc:sldChg>
      <pc:sldChg chg="del">
        <pc:chgData name="Martin Geiger (Psychology)" userId="8f06b308-1267-4aba-9ebb-7f4bffdc13c4" providerId="ADAL" clId="{BBBCF2D7-C5EC-49DF-90A2-D09A18F3EACA}" dt="2024-01-22T10:56:53.498" v="43" actId="47"/>
        <pc:sldMkLst>
          <pc:docMk/>
          <pc:sldMk cId="1717696699" sldId="314"/>
        </pc:sldMkLst>
      </pc:sldChg>
      <pc:sldChg chg="delSp modSp del mod">
        <pc:chgData name="Martin Geiger (Psychology)" userId="8f06b308-1267-4aba-9ebb-7f4bffdc13c4" providerId="ADAL" clId="{BBBCF2D7-C5EC-49DF-90A2-D09A18F3EACA}" dt="2024-01-23T12:43:22.796" v="9794" actId="47"/>
        <pc:sldMkLst>
          <pc:docMk/>
          <pc:sldMk cId="363968916" sldId="315"/>
        </pc:sldMkLst>
        <pc:spChg chg="del mod">
          <ac:chgData name="Martin Geiger (Psychology)" userId="8f06b308-1267-4aba-9ebb-7f4bffdc13c4" providerId="ADAL" clId="{BBBCF2D7-C5EC-49DF-90A2-D09A18F3EACA}" dt="2024-01-22T10:56:52.085" v="40"/>
          <ac:spMkLst>
            <pc:docMk/>
            <pc:sldMk cId="363968916" sldId="315"/>
            <ac:spMk id="2" creationId="{B3E83068-3302-8FA0-19C5-53CD5A1DD25A}"/>
          </ac:spMkLst>
        </pc:spChg>
        <pc:spChg chg="del mod">
          <ac:chgData name="Martin Geiger (Psychology)" userId="8f06b308-1267-4aba-9ebb-7f4bffdc13c4" providerId="ADAL" clId="{BBBCF2D7-C5EC-49DF-90A2-D09A18F3EACA}" dt="2024-01-22T10:56:52.087" v="42"/>
          <ac:spMkLst>
            <pc:docMk/>
            <pc:sldMk cId="363968916" sldId="315"/>
            <ac:spMk id="3" creationId="{C9E8896A-C8AE-6F23-E62D-993463387DB2}"/>
          </ac:spMkLst>
        </pc:spChg>
        <pc:picChg chg="del">
          <ac:chgData name="Martin Geiger (Psychology)" userId="8f06b308-1267-4aba-9ebb-7f4bffdc13c4" providerId="ADAL" clId="{BBBCF2D7-C5EC-49DF-90A2-D09A18F3EACA}" dt="2024-01-22T10:56:49.589" v="35" actId="478"/>
          <ac:picMkLst>
            <pc:docMk/>
            <pc:sldMk cId="363968916" sldId="315"/>
            <ac:picMk id="4" creationId="{8A8584B1-CB98-FEC3-657C-289C3141F758}"/>
          </ac:picMkLst>
        </pc:picChg>
        <pc:picChg chg="del">
          <ac:chgData name="Martin Geiger (Psychology)" userId="8f06b308-1267-4aba-9ebb-7f4bffdc13c4" providerId="ADAL" clId="{BBBCF2D7-C5EC-49DF-90A2-D09A18F3EACA}" dt="2024-01-22T10:56:48.294" v="31" actId="478"/>
          <ac:picMkLst>
            <pc:docMk/>
            <pc:sldMk cId="363968916" sldId="315"/>
            <ac:picMk id="5" creationId="{CC0FC045-A553-8D8A-5250-5B876CA5EC40}"/>
          </ac:picMkLst>
        </pc:picChg>
        <pc:picChg chg="del">
          <ac:chgData name="Martin Geiger (Psychology)" userId="8f06b308-1267-4aba-9ebb-7f4bffdc13c4" providerId="ADAL" clId="{BBBCF2D7-C5EC-49DF-90A2-D09A18F3EACA}" dt="2024-01-22T10:56:48.628" v="32" actId="478"/>
          <ac:picMkLst>
            <pc:docMk/>
            <pc:sldMk cId="363968916" sldId="315"/>
            <ac:picMk id="6" creationId="{5BF5D2B7-2A8E-927A-D690-94616FF00488}"/>
          </ac:picMkLst>
        </pc:picChg>
        <pc:picChg chg="del">
          <ac:chgData name="Martin Geiger (Psychology)" userId="8f06b308-1267-4aba-9ebb-7f4bffdc13c4" providerId="ADAL" clId="{BBBCF2D7-C5EC-49DF-90A2-D09A18F3EACA}" dt="2024-01-22T10:56:49.004" v="33" actId="478"/>
          <ac:picMkLst>
            <pc:docMk/>
            <pc:sldMk cId="363968916" sldId="315"/>
            <ac:picMk id="7" creationId="{C633EF8F-5127-37B1-FB80-272F990B2223}"/>
          </ac:picMkLst>
        </pc:picChg>
        <pc:picChg chg="del">
          <ac:chgData name="Martin Geiger (Psychology)" userId="8f06b308-1267-4aba-9ebb-7f4bffdc13c4" providerId="ADAL" clId="{BBBCF2D7-C5EC-49DF-90A2-D09A18F3EACA}" dt="2024-01-22T10:56:49.899" v="36" actId="478"/>
          <ac:picMkLst>
            <pc:docMk/>
            <pc:sldMk cId="363968916" sldId="315"/>
            <ac:picMk id="8" creationId="{854EF173-B551-80DB-2B20-D88CE5260FFD}"/>
          </ac:picMkLst>
        </pc:picChg>
        <pc:picChg chg="del">
          <ac:chgData name="Martin Geiger (Psychology)" userId="8f06b308-1267-4aba-9ebb-7f4bffdc13c4" providerId="ADAL" clId="{BBBCF2D7-C5EC-49DF-90A2-D09A18F3EACA}" dt="2024-01-22T10:56:49.293" v="34" actId="478"/>
          <ac:picMkLst>
            <pc:docMk/>
            <pc:sldMk cId="363968916" sldId="315"/>
            <ac:picMk id="5122" creationId="{D558C416-5A6C-5ABF-BCD3-3410DAC555F8}"/>
          </ac:picMkLst>
        </pc:picChg>
      </pc:sldChg>
      <pc:sldChg chg="addSp delSp modSp add del mod modClrScheme chgLayout">
        <pc:chgData name="Martin Geiger (Psychology)" userId="8f06b308-1267-4aba-9ebb-7f4bffdc13c4" providerId="ADAL" clId="{BBBCF2D7-C5EC-49DF-90A2-D09A18F3EACA}" dt="2024-01-23T10:09:32.959" v="8047" actId="2696"/>
        <pc:sldMkLst>
          <pc:docMk/>
          <pc:sldMk cId="1744186900" sldId="316"/>
        </pc:sldMkLst>
        <pc:spChg chg="del mod ord">
          <ac:chgData name="Martin Geiger (Psychology)" userId="8f06b308-1267-4aba-9ebb-7f4bffdc13c4" providerId="ADAL" clId="{BBBCF2D7-C5EC-49DF-90A2-D09A18F3EACA}" dt="2024-01-22T11:06:30.126" v="139" actId="478"/>
          <ac:spMkLst>
            <pc:docMk/>
            <pc:sldMk cId="1744186900" sldId="316"/>
            <ac:spMk id="2" creationId="{0C8795CB-0388-7D1B-D7F7-AABF60F61C9D}"/>
          </ac:spMkLst>
        </pc:spChg>
        <pc:spChg chg="add del">
          <ac:chgData name="Martin Geiger (Psychology)" userId="8f06b308-1267-4aba-9ebb-7f4bffdc13c4" providerId="ADAL" clId="{BBBCF2D7-C5EC-49DF-90A2-D09A18F3EACA}" dt="2024-01-22T11:05:33.784" v="106" actId="700"/>
          <ac:spMkLst>
            <pc:docMk/>
            <pc:sldMk cId="1744186900" sldId="316"/>
            <ac:spMk id="3" creationId="{48CE5729-3A5A-2193-3664-DBA78313508C}"/>
          </ac:spMkLst>
        </pc:spChg>
        <pc:spChg chg="add del mod ord">
          <ac:chgData name="Martin Geiger (Psychology)" userId="8f06b308-1267-4aba-9ebb-7f4bffdc13c4" providerId="ADAL" clId="{BBBCF2D7-C5EC-49DF-90A2-D09A18F3EACA}" dt="2024-01-22T11:04:15.205" v="104" actId="700"/>
          <ac:spMkLst>
            <pc:docMk/>
            <pc:sldMk cId="1744186900" sldId="316"/>
            <ac:spMk id="4" creationId="{068B5DD5-6395-2DA8-8434-400AAD0FFB05}"/>
          </ac:spMkLst>
        </pc:spChg>
        <pc:spChg chg="add mod ord">
          <ac:chgData name="Martin Geiger (Psychology)" userId="8f06b308-1267-4aba-9ebb-7f4bffdc13c4" providerId="ADAL" clId="{BBBCF2D7-C5EC-49DF-90A2-D09A18F3EACA}" dt="2024-01-22T11:06:05.311" v="126" actId="20577"/>
          <ac:spMkLst>
            <pc:docMk/>
            <pc:sldMk cId="1744186900" sldId="316"/>
            <ac:spMk id="5" creationId="{617169BE-A974-1387-6165-6C337C8A1A6C}"/>
          </ac:spMkLst>
        </pc:spChg>
        <pc:spChg chg="mod ord">
          <ac:chgData name="Martin Geiger (Psychology)" userId="8f06b308-1267-4aba-9ebb-7f4bffdc13c4" providerId="ADAL" clId="{BBBCF2D7-C5EC-49DF-90A2-D09A18F3EACA}" dt="2024-01-22T11:05:33.784" v="106" actId="700"/>
          <ac:spMkLst>
            <pc:docMk/>
            <pc:sldMk cId="1744186900" sldId="316"/>
            <ac:spMk id="9" creationId="{78CB1B90-93AC-9834-A1AF-47CE435B0156}"/>
          </ac:spMkLst>
        </pc:spChg>
      </pc:sldChg>
      <pc:sldChg chg="addSp delSp modSp add del mod ord modClrScheme chgLayout">
        <pc:chgData name="Martin Geiger (Psychology)" userId="8f06b308-1267-4aba-9ebb-7f4bffdc13c4" providerId="ADAL" clId="{BBBCF2D7-C5EC-49DF-90A2-D09A18F3EACA}" dt="2024-01-23T12:42:49.056" v="9786" actId="47"/>
        <pc:sldMkLst>
          <pc:docMk/>
          <pc:sldMk cId="2846253033" sldId="317"/>
        </pc:sldMkLst>
        <pc:spChg chg="del mod ord">
          <ac:chgData name="Martin Geiger (Psychology)" userId="8f06b308-1267-4aba-9ebb-7f4bffdc13c4" providerId="ADAL" clId="{BBBCF2D7-C5EC-49DF-90A2-D09A18F3EACA}" dt="2024-01-22T11:06:35.220" v="141" actId="478"/>
          <ac:spMkLst>
            <pc:docMk/>
            <pc:sldMk cId="2846253033" sldId="317"/>
            <ac:spMk id="2" creationId="{0C8795CB-0388-7D1B-D7F7-AABF60F61C9D}"/>
          </ac:spMkLst>
        </pc:spChg>
        <pc:spChg chg="add del">
          <ac:chgData name="Martin Geiger (Psychology)" userId="8f06b308-1267-4aba-9ebb-7f4bffdc13c4" providerId="ADAL" clId="{BBBCF2D7-C5EC-49DF-90A2-D09A18F3EACA}" dt="2024-01-22T11:05:33.784" v="106" actId="700"/>
          <ac:spMkLst>
            <pc:docMk/>
            <pc:sldMk cId="2846253033" sldId="317"/>
            <ac:spMk id="3" creationId="{48CE5729-3A5A-2193-3664-DBA78313508C}"/>
          </ac:spMkLst>
        </pc:spChg>
        <pc:spChg chg="add del mod ord">
          <ac:chgData name="Martin Geiger (Psychology)" userId="8f06b308-1267-4aba-9ebb-7f4bffdc13c4" providerId="ADAL" clId="{BBBCF2D7-C5EC-49DF-90A2-D09A18F3EACA}" dt="2024-01-22T11:04:15.205" v="104" actId="700"/>
          <ac:spMkLst>
            <pc:docMk/>
            <pc:sldMk cId="2846253033" sldId="317"/>
            <ac:spMk id="4" creationId="{BC9E4460-3408-B8FD-A16C-16E0F2848314}"/>
          </ac:spMkLst>
        </pc:spChg>
        <pc:spChg chg="add mod ord">
          <ac:chgData name="Martin Geiger (Psychology)" userId="8f06b308-1267-4aba-9ebb-7f4bffdc13c4" providerId="ADAL" clId="{BBBCF2D7-C5EC-49DF-90A2-D09A18F3EACA}" dt="2024-01-22T11:05:54.206" v="120" actId="20577"/>
          <ac:spMkLst>
            <pc:docMk/>
            <pc:sldMk cId="2846253033" sldId="317"/>
            <ac:spMk id="5" creationId="{A91EB3D0-4825-E3B8-927F-DB6C82315EE9}"/>
          </ac:spMkLst>
        </pc:spChg>
        <pc:spChg chg="mod ord">
          <ac:chgData name="Martin Geiger (Psychology)" userId="8f06b308-1267-4aba-9ebb-7f4bffdc13c4" providerId="ADAL" clId="{BBBCF2D7-C5EC-49DF-90A2-D09A18F3EACA}" dt="2024-01-22T11:05:33.784" v="106" actId="700"/>
          <ac:spMkLst>
            <pc:docMk/>
            <pc:sldMk cId="2846253033" sldId="317"/>
            <ac:spMk id="9" creationId="{78CB1B90-93AC-9834-A1AF-47CE435B0156}"/>
          </ac:spMkLst>
        </pc:spChg>
      </pc:sldChg>
      <pc:sldChg chg="addSp delSp modSp add mod ord replId modClrScheme chgLayout modNotesTx">
        <pc:chgData name="Martin Geiger (Psychology)" userId="8f06b308-1267-4aba-9ebb-7f4bffdc13c4" providerId="ADAL" clId="{BBBCF2D7-C5EC-49DF-90A2-D09A18F3EACA}" dt="2024-01-25T08:43:47.547" v="10763" actId="6549"/>
        <pc:sldMkLst>
          <pc:docMk/>
          <pc:sldMk cId="1413808917" sldId="318"/>
        </pc:sldMkLst>
        <pc:spChg chg="del mod ord">
          <ac:chgData name="Martin Geiger (Psychology)" userId="8f06b308-1267-4aba-9ebb-7f4bffdc13c4" providerId="ADAL" clId="{BBBCF2D7-C5EC-49DF-90A2-D09A18F3EACA}" dt="2024-01-22T11:06:37.378" v="142" actId="478"/>
          <ac:spMkLst>
            <pc:docMk/>
            <pc:sldMk cId="1413808917" sldId="318"/>
            <ac:spMk id="2" creationId="{0C8795CB-0388-7D1B-D7F7-AABF60F61C9D}"/>
          </ac:spMkLst>
        </pc:spChg>
        <pc:spChg chg="add del">
          <ac:chgData name="Martin Geiger (Psychology)" userId="8f06b308-1267-4aba-9ebb-7f4bffdc13c4" providerId="ADAL" clId="{BBBCF2D7-C5EC-49DF-90A2-D09A18F3EACA}" dt="2024-01-22T11:05:33.784" v="106" actId="700"/>
          <ac:spMkLst>
            <pc:docMk/>
            <pc:sldMk cId="1413808917" sldId="318"/>
            <ac:spMk id="3" creationId="{48CE5729-3A5A-2193-3664-DBA78313508C}"/>
          </ac:spMkLst>
        </pc:spChg>
        <pc:spChg chg="add del mod ord">
          <ac:chgData name="Martin Geiger (Psychology)" userId="8f06b308-1267-4aba-9ebb-7f4bffdc13c4" providerId="ADAL" clId="{BBBCF2D7-C5EC-49DF-90A2-D09A18F3EACA}" dt="2024-01-22T11:04:15.205" v="104" actId="700"/>
          <ac:spMkLst>
            <pc:docMk/>
            <pc:sldMk cId="1413808917" sldId="318"/>
            <ac:spMk id="4" creationId="{72B5883A-A714-9744-5113-B539B47BC625}"/>
          </ac:spMkLst>
        </pc:spChg>
        <pc:spChg chg="add del mod ord">
          <ac:chgData name="Martin Geiger (Psychology)" userId="8f06b308-1267-4aba-9ebb-7f4bffdc13c4" providerId="ADAL" clId="{BBBCF2D7-C5EC-49DF-90A2-D09A18F3EACA}" dt="2024-01-22T11:04:15.205" v="104" actId="700"/>
          <ac:spMkLst>
            <pc:docMk/>
            <pc:sldMk cId="1413808917" sldId="318"/>
            <ac:spMk id="5" creationId="{56341966-CBA2-A536-406E-69700713EA49}"/>
          </ac:spMkLst>
        </pc:spChg>
        <pc:spChg chg="add mod ord">
          <ac:chgData name="Martin Geiger (Psychology)" userId="8f06b308-1267-4aba-9ebb-7f4bffdc13c4" providerId="ADAL" clId="{BBBCF2D7-C5EC-49DF-90A2-D09A18F3EACA}" dt="2024-01-22T16:56:50.479" v="3350" actId="20577"/>
          <ac:spMkLst>
            <pc:docMk/>
            <pc:sldMk cId="1413808917" sldId="318"/>
            <ac:spMk id="6" creationId="{381252BB-203B-D028-CA99-00F215CF48DA}"/>
          </ac:spMkLst>
        </pc:spChg>
        <pc:spChg chg="add mod ord">
          <ac:chgData name="Martin Geiger (Psychology)" userId="8f06b308-1267-4aba-9ebb-7f4bffdc13c4" providerId="ADAL" clId="{BBBCF2D7-C5EC-49DF-90A2-D09A18F3EACA}" dt="2024-01-24T20:30:15.368" v="10525" actId="20577"/>
          <ac:spMkLst>
            <pc:docMk/>
            <pc:sldMk cId="1413808917" sldId="318"/>
            <ac:spMk id="7" creationId="{F7EFE1FF-212C-A66F-49BF-FEFEF97BC3FD}"/>
          </ac:spMkLst>
        </pc:spChg>
        <pc:spChg chg="add del mod ord">
          <ac:chgData name="Martin Geiger (Psychology)" userId="8f06b308-1267-4aba-9ebb-7f4bffdc13c4" providerId="ADAL" clId="{BBBCF2D7-C5EC-49DF-90A2-D09A18F3EACA}" dt="2024-01-22T11:05:33.784" v="106" actId="700"/>
          <ac:spMkLst>
            <pc:docMk/>
            <pc:sldMk cId="1413808917" sldId="318"/>
            <ac:spMk id="9" creationId="{78CB1B90-93AC-9834-A1AF-47CE435B0156}"/>
          </ac:spMkLst>
        </pc:spChg>
      </pc:sldChg>
      <pc:sldChg chg="addSp delSp modSp add mod ord modClrScheme chgLayout modNotesTx">
        <pc:chgData name="Martin Geiger (Psychology)" userId="8f06b308-1267-4aba-9ebb-7f4bffdc13c4" providerId="ADAL" clId="{BBBCF2D7-C5EC-49DF-90A2-D09A18F3EACA}" dt="2024-01-24T20:28:13.850" v="10506" actId="20577"/>
        <pc:sldMkLst>
          <pc:docMk/>
          <pc:sldMk cId="1704512019" sldId="319"/>
        </pc:sldMkLst>
        <pc:spChg chg="del mod ord">
          <ac:chgData name="Martin Geiger (Psychology)" userId="8f06b308-1267-4aba-9ebb-7f4bffdc13c4" providerId="ADAL" clId="{BBBCF2D7-C5EC-49DF-90A2-D09A18F3EACA}" dt="2024-01-22T11:06:33.171" v="140" actId="478"/>
          <ac:spMkLst>
            <pc:docMk/>
            <pc:sldMk cId="1704512019" sldId="319"/>
            <ac:spMk id="2" creationId="{0C8795CB-0388-7D1B-D7F7-AABF60F61C9D}"/>
          </ac:spMkLst>
        </pc:spChg>
        <pc:spChg chg="add del">
          <ac:chgData name="Martin Geiger (Psychology)" userId="8f06b308-1267-4aba-9ebb-7f4bffdc13c4" providerId="ADAL" clId="{BBBCF2D7-C5EC-49DF-90A2-D09A18F3EACA}" dt="2024-01-22T11:05:33.784" v="106" actId="700"/>
          <ac:spMkLst>
            <pc:docMk/>
            <pc:sldMk cId="1704512019" sldId="319"/>
            <ac:spMk id="3" creationId="{48CE5729-3A5A-2193-3664-DBA78313508C}"/>
          </ac:spMkLst>
        </pc:spChg>
        <pc:spChg chg="add del mod ord">
          <ac:chgData name="Martin Geiger (Psychology)" userId="8f06b308-1267-4aba-9ebb-7f4bffdc13c4" providerId="ADAL" clId="{BBBCF2D7-C5EC-49DF-90A2-D09A18F3EACA}" dt="2024-01-22T11:04:15.205" v="104" actId="700"/>
          <ac:spMkLst>
            <pc:docMk/>
            <pc:sldMk cId="1704512019" sldId="319"/>
            <ac:spMk id="4" creationId="{58AEB94D-1413-F76A-5712-D46A0DE451E1}"/>
          </ac:spMkLst>
        </pc:spChg>
        <pc:spChg chg="add del mod ord">
          <ac:chgData name="Martin Geiger (Psychology)" userId="8f06b308-1267-4aba-9ebb-7f4bffdc13c4" providerId="ADAL" clId="{BBBCF2D7-C5EC-49DF-90A2-D09A18F3EACA}" dt="2024-01-22T11:04:15.205" v="104" actId="700"/>
          <ac:spMkLst>
            <pc:docMk/>
            <pc:sldMk cId="1704512019" sldId="319"/>
            <ac:spMk id="5" creationId="{DD67D55A-7629-2A40-D4E0-A99D131D1D53}"/>
          </ac:spMkLst>
        </pc:spChg>
        <pc:spChg chg="add mod ord">
          <ac:chgData name="Martin Geiger (Psychology)" userId="8f06b308-1267-4aba-9ebb-7f4bffdc13c4" providerId="ADAL" clId="{BBBCF2D7-C5EC-49DF-90A2-D09A18F3EACA}" dt="2024-01-22T14:08:42.883" v="1661" actId="20577"/>
          <ac:spMkLst>
            <pc:docMk/>
            <pc:sldMk cId="1704512019" sldId="319"/>
            <ac:spMk id="6" creationId="{A52697B0-D163-D5EF-C82A-0DC04D67335F}"/>
          </ac:spMkLst>
        </pc:spChg>
        <pc:spChg chg="add mod ord">
          <ac:chgData name="Martin Geiger (Psychology)" userId="8f06b308-1267-4aba-9ebb-7f4bffdc13c4" providerId="ADAL" clId="{BBBCF2D7-C5EC-49DF-90A2-D09A18F3EACA}" dt="2024-01-22T14:19:30.611" v="2014" actId="20577"/>
          <ac:spMkLst>
            <pc:docMk/>
            <pc:sldMk cId="1704512019" sldId="319"/>
            <ac:spMk id="7" creationId="{8FE6D104-BF28-8AFE-A82C-268178DEADD5}"/>
          </ac:spMkLst>
        </pc:spChg>
        <pc:spChg chg="add del mod ord">
          <ac:chgData name="Martin Geiger (Psychology)" userId="8f06b308-1267-4aba-9ebb-7f4bffdc13c4" providerId="ADAL" clId="{BBBCF2D7-C5EC-49DF-90A2-D09A18F3EACA}" dt="2024-01-22T11:05:33.784" v="106" actId="700"/>
          <ac:spMkLst>
            <pc:docMk/>
            <pc:sldMk cId="1704512019" sldId="319"/>
            <ac:spMk id="9" creationId="{78CB1B90-93AC-9834-A1AF-47CE435B0156}"/>
          </ac:spMkLst>
        </pc:spChg>
        <pc:spChg chg="add mod ord">
          <ac:chgData name="Martin Geiger (Psychology)" userId="8f06b308-1267-4aba-9ebb-7f4bffdc13c4" providerId="ADAL" clId="{BBBCF2D7-C5EC-49DF-90A2-D09A18F3EACA}" dt="2024-01-24T18:32:22.238" v="10216" actId="166"/>
          <ac:spMkLst>
            <pc:docMk/>
            <pc:sldMk cId="1704512019" sldId="319"/>
            <ac:spMk id="10" creationId="{1F62611F-4E8D-0728-3B7D-EE0738538CA1}"/>
          </ac:spMkLst>
        </pc:spChg>
        <pc:spChg chg="add del mod">
          <ac:chgData name="Martin Geiger (Psychology)" userId="8f06b308-1267-4aba-9ebb-7f4bffdc13c4" providerId="ADAL" clId="{BBBCF2D7-C5EC-49DF-90A2-D09A18F3EACA}" dt="2024-01-23T10:35:14.522" v="8292" actId="11529"/>
          <ac:spMkLst>
            <pc:docMk/>
            <pc:sldMk cId="1704512019" sldId="319"/>
            <ac:spMk id="11" creationId="{AACF5996-C2D5-1008-F43A-DB67BEEEFDA5}"/>
          </ac:spMkLst>
        </pc:spChg>
        <pc:picChg chg="add del mod">
          <ac:chgData name="Martin Geiger (Psychology)" userId="8f06b308-1267-4aba-9ebb-7f4bffdc13c4" providerId="ADAL" clId="{BBBCF2D7-C5EC-49DF-90A2-D09A18F3EACA}" dt="2024-01-24T18:31:54.654" v="10207" actId="478"/>
          <ac:picMkLst>
            <pc:docMk/>
            <pc:sldMk cId="1704512019" sldId="319"/>
            <ac:picMk id="8" creationId="{CE4EF4DD-C1E6-E72C-AA11-E180E0A02EE5}"/>
          </ac:picMkLst>
        </pc:picChg>
        <pc:picChg chg="add mod modCrop">
          <ac:chgData name="Martin Geiger (Psychology)" userId="8f06b308-1267-4aba-9ebb-7f4bffdc13c4" providerId="ADAL" clId="{BBBCF2D7-C5EC-49DF-90A2-D09A18F3EACA}" dt="2024-01-24T18:32:00.166" v="10210" actId="732"/>
          <ac:picMkLst>
            <pc:docMk/>
            <pc:sldMk cId="1704512019" sldId="319"/>
            <ac:picMk id="12" creationId="{7059863E-DEEF-DE57-8AE3-61D618E7309D}"/>
          </ac:picMkLst>
        </pc:picChg>
        <pc:picChg chg="add mod modCrop">
          <ac:chgData name="Martin Geiger (Psychology)" userId="8f06b308-1267-4aba-9ebb-7f4bffdc13c4" providerId="ADAL" clId="{BBBCF2D7-C5EC-49DF-90A2-D09A18F3EACA}" dt="2024-01-24T18:32:15.498" v="10215" actId="1076"/>
          <ac:picMkLst>
            <pc:docMk/>
            <pc:sldMk cId="1704512019" sldId="319"/>
            <ac:picMk id="13" creationId="{A3A23CA2-583F-748E-9491-5E6FAF1C9ADA}"/>
          </ac:picMkLst>
        </pc:picChg>
        <pc:picChg chg="add del mod">
          <ac:chgData name="Martin Geiger (Psychology)" userId="8f06b308-1267-4aba-9ebb-7f4bffdc13c4" providerId="ADAL" clId="{BBBCF2D7-C5EC-49DF-90A2-D09A18F3EACA}" dt="2024-01-24T18:31:55.068" v="10208" actId="478"/>
          <ac:picMkLst>
            <pc:docMk/>
            <pc:sldMk cId="1704512019" sldId="319"/>
            <ac:picMk id="2050" creationId="{4CF8E05D-283D-DBB2-BC90-97EB4CD39AAB}"/>
          </ac:picMkLst>
        </pc:picChg>
      </pc:sldChg>
      <pc:sldChg chg="addSp delSp modSp add del mod ord modClrScheme chgLayout">
        <pc:chgData name="Martin Geiger (Psychology)" userId="8f06b308-1267-4aba-9ebb-7f4bffdc13c4" providerId="ADAL" clId="{BBBCF2D7-C5EC-49DF-90A2-D09A18F3EACA}" dt="2024-01-23T12:52:17.176" v="9847" actId="47"/>
        <pc:sldMkLst>
          <pc:docMk/>
          <pc:sldMk cId="3763715479" sldId="320"/>
        </pc:sldMkLst>
        <pc:spChg chg="del mod ord">
          <ac:chgData name="Martin Geiger (Psychology)" userId="8f06b308-1267-4aba-9ebb-7f4bffdc13c4" providerId="ADAL" clId="{BBBCF2D7-C5EC-49DF-90A2-D09A18F3EACA}" dt="2024-01-22T11:06:39.243" v="143" actId="478"/>
          <ac:spMkLst>
            <pc:docMk/>
            <pc:sldMk cId="3763715479" sldId="320"/>
            <ac:spMk id="2" creationId="{0C8795CB-0388-7D1B-D7F7-AABF60F61C9D}"/>
          </ac:spMkLst>
        </pc:spChg>
        <pc:spChg chg="add del">
          <ac:chgData name="Martin Geiger (Psychology)" userId="8f06b308-1267-4aba-9ebb-7f4bffdc13c4" providerId="ADAL" clId="{BBBCF2D7-C5EC-49DF-90A2-D09A18F3EACA}" dt="2024-01-22T11:05:33.784" v="106" actId="700"/>
          <ac:spMkLst>
            <pc:docMk/>
            <pc:sldMk cId="3763715479" sldId="320"/>
            <ac:spMk id="3" creationId="{48CE5729-3A5A-2193-3664-DBA78313508C}"/>
          </ac:spMkLst>
        </pc:spChg>
        <pc:spChg chg="add del mod ord">
          <ac:chgData name="Martin Geiger (Psychology)" userId="8f06b308-1267-4aba-9ebb-7f4bffdc13c4" providerId="ADAL" clId="{BBBCF2D7-C5EC-49DF-90A2-D09A18F3EACA}" dt="2024-01-22T11:04:15.205" v="104" actId="700"/>
          <ac:spMkLst>
            <pc:docMk/>
            <pc:sldMk cId="3763715479" sldId="320"/>
            <ac:spMk id="4" creationId="{D99C0808-C887-CF3A-869C-3742378B059D}"/>
          </ac:spMkLst>
        </pc:spChg>
        <pc:spChg chg="add mod ord">
          <ac:chgData name="Martin Geiger (Psychology)" userId="8f06b308-1267-4aba-9ebb-7f4bffdc13c4" providerId="ADAL" clId="{BBBCF2D7-C5EC-49DF-90A2-D09A18F3EACA}" dt="2024-01-22T11:05:43.850" v="114" actId="20577"/>
          <ac:spMkLst>
            <pc:docMk/>
            <pc:sldMk cId="3763715479" sldId="320"/>
            <ac:spMk id="5" creationId="{9962F642-1A52-F5F7-FA9C-5B1464BE74F9}"/>
          </ac:spMkLst>
        </pc:spChg>
        <pc:spChg chg="mod ord">
          <ac:chgData name="Martin Geiger (Psychology)" userId="8f06b308-1267-4aba-9ebb-7f4bffdc13c4" providerId="ADAL" clId="{BBBCF2D7-C5EC-49DF-90A2-D09A18F3EACA}" dt="2024-01-23T12:51:59.057" v="9843" actId="21"/>
          <ac:spMkLst>
            <pc:docMk/>
            <pc:sldMk cId="3763715479" sldId="320"/>
            <ac:spMk id="9" creationId="{78CB1B90-93AC-9834-A1AF-47CE435B0156}"/>
          </ac:spMkLst>
        </pc:spChg>
      </pc:sldChg>
      <pc:sldChg chg="addSp delSp modSp add mod modClrScheme chgLayout">
        <pc:chgData name="Martin Geiger (Psychology)" userId="8f06b308-1267-4aba-9ebb-7f4bffdc13c4" providerId="ADAL" clId="{BBBCF2D7-C5EC-49DF-90A2-D09A18F3EACA}" dt="2024-01-23T13:01:20.407" v="9870" actId="20577"/>
        <pc:sldMkLst>
          <pc:docMk/>
          <pc:sldMk cId="4101163725" sldId="321"/>
        </pc:sldMkLst>
        <pc:spChg chg="del mod ord">
          <ac:chgData name="Martin Geiger (Psychology)" userId="8f06b308-1267-4aba-9ebb-7f4bffdc13c4" providerId="ADAL" clId="{BBBCF2D7-C5EC-49DF-90A2-D09A18F3EACA}" dt="2024-01-22T11:06:42.074" v="144" actId="478"/>
          <ac:spMkLst>
            <pc:docMk/>
            <pc:sldMk cId="4101163725" sldId="321"/>
            <ac:spMk id="2" creationId="{0C8795CB-0388-7D1B-D7F7-AABF60F61C9D}"/>
          </ac:spMkLst>
        </pc:spChg>
        <pc:spChg chg="add del">
          <ac:chgData name="Martin Geiger (Psychology)" userId="8f06b308-1267-4aba-9ebb-7f4bffdc13c4" providerId="ADAL" clId="{BBBCF2D7-C5EC-49DF-90A2-D09A18F3EACA}" dt="2024-01-22T11:05:33.784" v="106" actId="700"/>
          <ac:spMkLst>
            <pc:docMk/>
            <pc:sldMk cId="4101163725" sldId="321"/>
            <ac:spMk id="3" creationId="{48CE5729-3A5A-2193-3664-DBA78313508C}"/>
          </ac:spMkLst>
        </pc:spChg>
        <pc:spChg chg="add del mod ord">
          <ac:chgData name="Martin Geiger (Psychology)" userId="8f06b308-1267-4aba-9ebb-7f4bffdc13c4" providerId="ADAL" clId="{BBBCF2D7-C5EC-49DF-90A2-D09A18F3EACA}" dt="2024-01-22T11:04:15.205" v="104" actId="700"/>
          <ac:spMkLst>
            <pc:docMk/>
            <pc:sldMk cId="4101163725" sldId="321"/>
            <ac:spMk id="4" creationId="{73813246-0946-2BED-2D8C-281F022E4D29}"/>
          </ac:spMkLst>
        </pc:spChg>
        <pc:spChg chg="add del mod ord">
          <ac:chgData name="Martin Geiger (Psychology)" userId="8f06b308-1267-4aba-9ebb-7f4bffdc13c4" providerId="ADAL" clId="{BBBCF2D7-C5EC-49DF-90A2-D09A18F3EACA}" dt="2024-01-22T11:04:15.205" v="104" actId="700"/>
          <ac:spMkLst>
            <pc:docMk/>
            <pc:sldMk cId="4101163725" sldId="321"/>
            <ac:spMk id="5" creationId="{F6A48F26-3551-BE66-4228-4190BB1032F9}"/>
          </ac:spMkLst>
        </pc:spChg>
        <pc:spChg chg="add mod ord">
          <ac:chgData name="Martin Geiger (Psychology)" userId="8f06b308-1267-4aba-9ebb-7f4bffdc13c4" providerId="ADAL" clId="{BBBCF2D7-C5EC-49DF-90A2-D09A18F3EACA}" dt="2024-01-22T11:05:40.079" v="111" actId="20577"/>
          <ac:spMkLst>
            <pc:docMk/>
            <pc:sldMk cId="4101163725" sldId="321"/>
            <ac:spMk id="6" creationId="{849075DF-A6E4-5C27-C979-E53BDE47B9BC}"/>
          </ac:spMkLst>
        </pc:spChg>
        <pc:spChg chg="add mod ord">
          <ac:chgData name="Martin Geiger (Psychology)" userId="8f06b308-1267-4aba-9ebb-7f4bffdc13c4" providerId="ADAL" clId="{BBBCF2D7-C5EC-49DF-90A2-D09A18F3EACA}" dt="2024-01-23T13:01:20.407" v="9870" actId="20577"/>
          <ac:spMkLst>
            <pc:docMk/>
            <pc:sldMk cId="4101163725" sldId="321"/>
            <ac:spMk id="7" creationId="{050F6D46-A5BC-6737-39AF-9B61E18FE964}"/>
          </ac:spMkLst>
        </pc:spChg>
        <pc:spChg chg="add del mod ord">
          <ac:chgData name="Martin Geiger (Psychology)" userId="8f06b308-1267-4aba-9ebb-7f4bffdc13c4" providerId="ADAL" clId="{BBBCF2D7-C5EC-49DF-90A2-D09A18F3EACA}" dt="2024-01-22T11:05:33.784" v="106" actId="700"/>
          <ac:spMkLst>
            <pc:docMk/>
            <pc:sldMk cId="4101163725" sldId="321"/>
            <ac:spMk id="9" creationId="{78CB1B90-93AC-9834-A1AF-47CE435B0156}"/>
          </ac:spMkLst>
        </pc:spChg>
      </pc:sldChg>
      <pc:sldChg chg="modSp add mod">
        <pc:chgData name="Martin Geiger (Psychology)" userId="8f06b308-1267-4aba-9ebb-7f4bffdc13c4" providerId="ADAL" clId="{BBBCF2D7-C5EC-49DF-90A2-D09A18F3EACA}" dt="2024-01-23T13:04:16.246" v="9880"/>
        <pc:sldMkLst>
          <pc:docMk/>
          <pc:sldMk cId="3152089805" sldId="322"/>
        </pc:sldMkLst>
        <pc:spChg chg="mod">
          <ac:chgData name="Martin Geiger (Psychology)" userId="8f06b308-1267-4aba-9ebb-7f4bffdc13c4" providerId="ADAL" clId="{BBBCF2D7-C5EC-49DF-90A2-D09A18F3EACA}" dt="2024-01-22T11:33:16.762" v="703" actId="20577"/>
          <ac:spMkLst>
            <pc:docMk/>
            <pc:sldMk cId="3152089805" sldId="322"/>
            <ac:spMk id="6" creationId="{849075DF-A6E4-5C27-C979-E53BDE47B9BC}"/>
          </ac:spMkLst>
        </pc:spChg>
        <pc:spChg chg="mod">
          <ac:chgData name="Martin Geiger (Psychology)" userId="8f06b308-1267-4aba-9ebb-7f4bffdc13c4" providerId="ADAL" clId="{BBBCF2D7-C5EC-49DF-90A2-D09A18F3EACA}" dt="2024-01-23T13:04:16.246" v="9880"/>
          <ac:spMkLst>
            <pc:docMk/>
            <pc:sldMk cId="3152089805" sldId="322"/>
            <ac:spMk id="7" creationId="{050F6D46-A5BC-6737-39AF-9B61E18FE964}"/>
          </ac:spMkLst>
        </pc:spChg>
      </pc:sldChg>
      <pc:sldChg chg="addSp delSp modSp add mod ord addAnim delAnim modAnim modNotesTx">
        <pc:chgData name="Martin Geiger (Psychology)" userId="8f06b308-1267-4aba-9ebb-7f4bffdc13c4" providerId="ADAL" clId="{BBBCF2D7-C5EC-49DF-90A2-D09A18F3EACA}" dt="2024-01-24T20:32:08.451" v="10546" actId="20577"/>
        <pc:sldMkLst>
          <pc:docMk/>
          <pc:sldMk cId="2512715270" sldId="323"/>
        </pc:sldMkLst>
        <pc:spChg chg="add mod">
          <ac:chgData name="Martin Geiger (Psychology)" userId="8f06b308-1267-4aba-9ebb-7f4bffdc13c4" providerId="ADAL" clId="{BBBCF2D7-C5EC-49DF-90A2-D09A18F3EACA}" dt="2024-01-23T13:03:42.157" v="9879" actId="1076"/>
          <ac:spMkLst>
            <pc:docMk/>
            <pc:sldMk cId="2512715270" sldId="323"/>
            <ac:spMk id="4" creationId="{E97B18AF-9D82-A630-0FCC-195B1FF5231E}"/>
          </ac:spMkLst>
        </pc:spChg>
        <pc:spChg chg="mod">
          <ac:chgData name="Martin Geiger (Psychology)" userId="8f06b308-1267-4aba-9ebb-7f4bffdc13c4" providerId="ADAL" clId="{BBBCF2D7-C5EC-49DF-90A2-D09A18F3EACA}" dt="2024-01-24T20:32:08.451" v="10546" actId="20577"/>
          <ac:spMkLst>
            <pc:docMk/>
            <pc:sldMk cId="2512715270" sldId="323"/>
            <ac:spMk id="5" creationId="{6E086D8D-04DF-E194-19DB-F45D80A9C88C}"/>
          </ac:spMkLst>
        </pc:spChg>
        <pc:spChg chg="mod">
          <ac:chgData name="Martin Geiger (Psychology)" userId="8f06b308-1267-4aba-9ebb-7f4bffdc13c4" providerId="ADAL" clId="{BBBCF2D7-C5EC-49DF-90A2-D09A18F3EACA}" dt="2024-01-23T10:25:15.283" v="8263" actId="20577"/>
          <ac:spMkLst>
            <pc:docMk/>
            <pc:sldMk cId="2512715270" sldId="323"/>
            <ac:spMk id="9" creationId="{78CB1B90-93AC-9834-A1AF-47CE435B0156}"/>
          </ac:spMkLst>
        </pc:spChg>
        <pc:picChg chg="add del mod">
          <ac:chgData name="Martin Geiger (Psychology)" userId="8f06b308-1267-4aba-9ebb-7f4bffdc13c4" providerId="ADAL" clId="{BBBCF2D7-C5EC-49DF-90A2-D09A18F3EACA}" dt="2024-01-24T19:27:39.455" v="10320" actId="478"/>
          <ac:picMkLst>
            <pc:docMk/>
            <pc:sldMk cId="2512715270" sldId="323"/>
            <ac:picMk id="2" creationId="{A671E836-9301-1832-2DBB-11685ADBCFE7}"/>
          </ac:picMkLst>
        </pc:picChg>
      </pc:sldChg>
      <pc:sldChg chg="addSp delSp modSp add mod modNotesTx">
        <pc:chgData name="Martin Geiger (Psychology)" userId="8f06b308-1267-4aba-9ebb-7f4bffdc13c4" providerId="ADAL" clId="{BBBCF2D7-C5EC-49DF-90A2-D09A18F3EACA}" dt="2024-01-24T20:22:35.059" v="10502" actId="20577"/>
        <pc:sldMkLst>
          <pc:docMk/>
          <pc:sldMk cId="2051277316" sldId="324"/>
        </pc:sldMkLst>
        <pc:spChg chg="mod">
          <ac:chgData name="Martin Geiger (Psychology)" userId="8f06b308-1267-4aba-9ebb-7f4bffdc13c4" providerId="ADAL" clId="{BBBCF2D7-C5EC-49DF-90A2-D09A18F3EACA}" dt="2024-01-22T16:14:28.646" v="3314" actId="20577"/>
          <ac:spMkLst>
            <pc:docMk/>
            <pc:sldMk cId="2051277316" sldId="324"/>
            <ac:spMk id="6" creationId="{A52697B0-D163-D5EF-C82A-0DC04D67335F}"/>
          </ac:spMkLst>
        </pc:spChg>
        <pc:spChg chg="del mod">
          <ac:chgData name="Martin Geiger (Psychology)" userId="8f06b308-1267-4aba-9ebb-7f4bffdc13c4" providerId="ADAL" clId="{BBBCF2D7-C5EC-49DF-90A2-D09A18F3EACA}" dt="2024-01-22T14:17:34.209" v="1954" actId="478"/>
          <ac:spMkLst>
            <pc:docMk/>
            <pc:sldMk cId="2051277316" sldId="324"/>
            <ac:spMk id="7" creationId="{8FE6D104-BF28-8AFE-A82C-268178DEADD5}"/>
          </ac:spMkLst>
        </pc:spChg>
        <pc:spChg chg="add del mod">
          <ac:chgData name="Martin Geiger (Psychology)" userId="8f06b308-1267-4aba-9ebb-7f4bffdc13c4" providerId="ADAL" clId="{BBBCF2D7-C5EC-49DF-90A2-D09A18F3EACA}" dt="2024-01-22T14:17:36.167" v="1955" actId="478"/>
          <ac:spMkLst>
            <pc:docMk/>
            <pc:sldMk cId="2051277316" sldId="324"/>
            <ac:spMk id="8" creationId="{872D1BBC-E314-8A9E-282D-72596A621A31}"/>
          </ac:spMkLst>
        </pc:spChg>
        <pc:spChg chg="add mod">
          <ac:chgData name="Martin Geiger (Psychology)" userId="8f06b308-1267-4aba-9ebb-7f4bffdc13c4" providerId="ADAL" clId="{BBBCF2D7-C5EC-49DF-90A2-D09A18F3EACA}" dt="2024-01-22T15:02:18.507" v="2367" actId="20577"/>
          <ac:spMkLst>
            <pc:docMk/>
            <pc:sldMk cId="2051277316" sldId="324"/>
            <ac:spMk id="9" creationId="{178AD6A3-4EE7-4F90-9E25-C44D70B8670A}"/>
          </ac:spMkLst>
        </pc:spChg>
        <pc:spChg chg="add del mod ord">
          <ac:chgData name="Martin Geiger (Psychology)" userId="8f06b308-1267-4aba-9ebb-7f4bffdc13c4" providerId="ADAL" clId="{BBBCF2D7-C5EC-49DF-90A2-D09A18F3EACA}" dt="2024-01-22T15:48:24.596" v="2877" actId="478"/>
          <ac:spMkLst>
            <pc:docMk/>
            <pc:sldMk cId="2051277316" sldId="324"/>
            <ac:spMk id="10" creationId="{DEF1447B-29C8-5425-F179-045E08C8CCD3}"/>
          </ac:spMkLst>
        </pc:spChg>
        <pc:spChg chg="add del">
          <ac:chgData name="Martin Geiger (Psychology)" userId="8f06b308-1267-4aba-9ebb-7f4bffdc13c4" providerId="ADAL" clId="{BBBCF2D7-C5EC-49DF-90A2-D09A18F3EACA}" dt="2024-01-22T15:28:27.653" v="2657" actId="11529"/>
          <ac:spMkLst>
            <pc:docMk/>
            <pc:sldMk cId="2051277316" sldId="324"/>
            <ac:spMk id="11" creationId="{FB64A532-EF4A-E5DE-A897-B9D20C68CBC6}"/>
          </ac:spMkLst>
        </pc:spChg>
        <pc:spChg chg="add del">
          <ac:chgData name="Martin Geiger (Psychology)" userId="8f06b308-1267-4aba-9ebb-7f4bffdc13c4" providerId="ADAL" clId="{BBBCF2D7-C5EC-49DF-90A2-D09A18F3EACA}" dt="2024-01-22T15:28:48.666" v="2662" actId="478"/>
          <ac:spMkLst>
            <pc:docMk/>
            <pc:sldMk cId="2051277316" sldId="324"/>
            <ac:spMk id="13" creationId="{3217CA50-384B-065C-5D21-A1E6A23942ED}"/>
          </ac:spMkLst>
        </pc:spChg>
        <pc:spChg chg="add mod">
          <ac:chgData name="Martin Geiger (Psychology)" userId="8f06b308-1267-4aba-9ebb-7f4bffdc13c4" providerId="ADAL" clId="{BBBCF2D7-C5EC-49DF-90A2-D09A18F3EACA}" dt="2024-01-24T18:45:31.673" v="10258" actId="14100"/>
          <ac:spMkLst>
            <pc:docMk/>
            <pc:sldMk cId="2051277316" sldId="324"/>
            <ac:spMk id="14" creationId="{0A387AFC-9ABF-F4F5-DAA8-6D7394A13E6A}"/>
          </ac:spMkLst>
        </pc:spChg>
        <pc:spChg chg="add mod">
          <ac:chgData name="Martin Geiger (Psychology)" userId="8f06b308-1267-4aba-9ebb-7f4bffdc13c4" providerId="ADAL" clId="{BBBCF2D7-C5EC-49DF-90A2-D09A18F3EACA}" dt="2024-01-22T15:29:35.776" v="2674" actId="1076"/>
          <ac:spMkLst>
            <pc:docMk/>
            <pc:sldMk cId="2051277316" sldId="324"/>
            <ac:spMk id="15" creationId="{6E59392B-5B26-C2F0-08D4-D6E1707CCC19}"/>
          </ac:spMkLst>
        </pc:spChg>
        <pc:spChg chg="add mod">
          <ac:chgData name="Martin Geiger (Psychology)" userId="8f06b308-1267-4aba-9ebb-7f4bffdc13c4" providerId="ADAL" clId="{BBBCF2D7-C5EC-49DF-90A2-D09A18F3EACA}" dt="2024-01-22T15:29:54.928" v="2676" actId="1076"/>
          <ac:spMkLst>
            <pc:docMk/>
            <pc:sldMk cId="2051277316" sldId="324"/>
            <ac:spMk id="16" creationId="{9BF074CD-A666-1A6A-E19B-FD11CBB83AC6}"/>
          </ac:spMkLst>
        </pc:spChg>
        <pc:spChg chg="add mod">
          <ac:chgData name="Martin Geiger (Psychology)" userId="8f06b308-1267-4aba-9ebb-7f4bffdc13c4" providerId="ADAL" clId="{BBBCF2D7-C5EC-49DF-90A2-D09A18F3EACA}" dt="2024-01-22T15:30:06.220" v="2680" actId="14100"/>
          <ac:spMkLst>
            <pc:docMk/>
            <pc:sldMk cId="2051277316" sldId="324"/>
            <ac:spMk id="17" creationId="{95BDBCE4-0CD6-E081-D78A-5DD2CAD62C70}"/>
          </ac:spMkLst>
        </pc:spChg>
        <pc:spChg chg="add mod">
          <ac:chgData name="Martin Geiger (Psychology)" userId="8f06b308-1267-4aba-9ebb-7f4bffdc13c4" providerId="ADAL" clId="{BBBCF2D7-C5EC-49DF-90A2-D09A18F3EACA}" dt="2024-01-22T15:31:05.967" v="2699" actId="1076"/>
          <ac:spMkLst>
            <pc:docMk/>
            <pc:sldMk cId="2051277316" sldId="324"/>
            <ac:spMk id="18" creationId="{65BCB385-61D2-F4E1-EDAD-BE92E668F277}"/>
          </ac:spMkLst>
        </pc:spChg>
        <pc:spChg chg="add mod ord">
          <ac:chgData name="Martin Geiger (Psychology)" userId="8f06b308-1267-4aba-9ebb-7f4bffdc13c4" providerId="ADAL" clId="{BBBCF2D7-C5EC-49DF-90A2-D09A18F3EACA}" dt="2024-01-24T20:21:55.733" v="10495" actId="20577"/>
          <ac:spMkLst>
            <pc:docMk/>
            <pc:sldMk cId="2051277316" sldId="324"/>
            <ac:spMk id="19" creationId="{B53C258A-C1D4-7392-D85B-FDF79059E042}"/>
          </ac:spMkLst>
        </pc:spChg>
        <pc:picChg chg="add del mod">
          <ac:chgData name="Martin Geiger (Psychology)" userId="8f06b308-1267-4aba-9ebb-7f4bffdc13c4" providerId="ADAL" clId="{BBBCF2D7-C5EC-49DF-90A2-D09A18F3EACA}" dt="2024-01-22T13:37:09.171" v="947" actId="478"/>
          <ac:picMkLst>
            <pc:docMk/>
            <pc:sldMk cId="2051277316" sldId="324"/>
            <ac:picMk id="2" creationId="{9A793A2B-A538-2C6C-1497-C412ABC1022D}"/>
          </ac:picMkLst>
        </pc:picChg>
        <pc:picChg chg="add del mod">
          <ac:chgData name="Martin Geiger (Psychology)" userId="8f06b308-1267-4aba-9ebb-7f4bffdc13c4" providerId="ADAL" clId="{BBBCF2D7-C5EC-49DF-90A2-D09A18F3EACA}" dt="2024-01-22T15:28:33.924" v="2658" actId="478"/>
          <ac:picMkLst>
            <pc:docMk/>
            <pc:sldMk cId="2051277316" sldId="324"/>
            <ac:picMk id="4" creationId="{6687E619-65B8-EF86-99ED-FD37ECFD8C22}"/>
          </ac:picMkLst>
        </pc:picChg>
        <pc:picChg chg="add del mod">
          <ac:chgData name="Martin Geiger (Psychology)" userId="8f06b308-1267-4aba-9ebb-7f4bffdc13c4" providerId="ADAL" clId="{BBBCF2D7-C5EC-49DF-90A2-D09A18F3EACA}" dt="2024-01-24T18:30:06.720" v="10177" actId="478"/>
          <ac:picMkLst>
            <pc:docMk/>
            <pc:sldMk cId="2051277316" sldId="324"/>
            <ac:picMk id="12" creationId="{47DCE67D-B3CC-8C4E-AFB9-3F0325E0E02D}"/>
          </ac:picMkLst>
        </pc:picChg>
        <pc:picChg chg="add mod ord">
          <ac:chgData name="Martin Geiger (Psychology)" userId="8f06b308-1267-4aba-9ebb-7f4bffdc13c4" providerId="ADAL" clId="{BBBCF2D7-C5EC-49DF-90A2-D09A18F3EACA}" dt="2024-01-24T18:30:09.902" v="10179" actId="167"/>
          <ac:picMkLst>
            <pc:docMk/>
            <pc:sldMk cId="2051277316" sldId="324"/>
            <ac:picMk id="20" creationId="{EE4D6CDE-BF3F-4056-E196-0FA8CB05A22D}"/>
          </ac:picMkLst>
        </pc:picChg>
        <pc:picChg chg="del">
          <ac:chgData name="Martin Geiger (Psychology)" userId="8f06b308-1267-4aba-9ebb-7f4bffdc13c4" providerId="ADAL" clId="{BBBCF2D7-C5EC-49DF-90A2-D09A18F3EACA}" dt="2024-01-22T13:37:10.332" v="948" actId="478"/>
          <ac:picMkLst>
            <pc:docMk/>
            <pc:sldMk cId="2051277316" sldId="324"/>
            <ac:picMk id="2050" creationId="{4CF8E05D-283D-DBB2-BC90-97EB4CD39AAB}"/>
          </ac:picMkLst>
        </pc:picChg>
      </pc:sldChg>
      <pc:sldChg chg="addSp delSp modSp add mod ord modNotesTx">
        <pc:chgData name="Martin Geiger (Psychology)" userId="8f06b308-1267-4aba-9ebb-7f4bffdc13c4" providerId="ADAL" clId="{BBBCF2D7-C5EC-49DF-90A2-D09A18F3EACA}" dt="2024-01-24T20:19:00.839" v="10473" actId="20577"/>
        <pc:sldMkLst>
          <pc:docMk/>
          <pc:sldMk cId="3697048513" sldId="325"/>
        </pc:sldMkLst>
        <pc:spChg chg="mod">
          <ac:chgData name="Martin Geiger (Psychology)" userId="8f06b308-1267-4aba-9ebb-7f4bffdc13c4" providerId="ADAL" clId="{BBBCF2D7-C5EC-49DF-90A2-D09A18F3EACA}" dt="2024-01-22T14:08:33.281" v="1660" actId="20577"/>
          <ac:spMkLst>
            <pc:docMk/>
            <pc:sldMk cId="3697048513" sldId="325"/>
            <ac:spMk id="6" creationId="{A52697B0-D163-D5EF-C82A-0DC04D67335F}"/>
          </ac:spMkLst>
        </pc:spChg>
        <pc:spChg chg="mod">
          <ac:chgData name="Martin Geiger (Psychology)" userId="8f06b308-1267-4aba-9ebb-7f4bffdc13c4" providerId="ADAL" clId="{BBBCF2D7-C5EC-49DF-90A2-D09A18F3EACA}" dt="2024-01-22T14:07:09.495" v="1614" actId="20577"/>
          <ac:spMkLst>
            <pc:docMk/>
            <pc:sldMk cId="3697048513" sldId="325"/>
            <ac:spMk id="7" creationId="{8FE6D104-BF28-8AFE-A82C-268178DEADD5}"/>
          </ac:spMkLst>
        </pc:spChg>
        <pc:picChg chg="add del">
          <ac:chgData name="Martin Geiger (Psychology)" userId="8f06b308-1267-4aba-9ebb-7f4bffdc13c4" providerId="ADAL" clId="{BBBCF2D7-C5EC-49DF-90A2-D09A18F3EACA}" dt="2024-01-24T18:27:35.469" v="10038" actId="22"/>
          <ac:picMkLst>
            <pc:docMk/>
            <pc:sldMk cId="3697048513" sldId="325"/>
            <ac:picMk id="3" creationId="{0400E0A4-615B-1682-31FF-1C2E9C8A46E9}"/>
          </ac:picMkLst>
        </pc:picChg>
        <pc:picChg chg="add mod modCrop">
          <ac:chgData name="Martin Geiger (Psychology)" userId="8f06b308-1267-4aba-9ebb-7f4bffdc13c4" providerId="ADAL" clId="{BBBCF2D7-C5EC-49DF-90A2-D09A18F3EACA}" dt="2024-01-24T18:28:55.459" v="10055" actId="732"/>
          <ac:picMkLst>
            <pc:docMk/>
            <pc:sldMk cId="3697048513" sldId="325"/>
            <ac:picMk id="5" creationId="{B0BB276B-B724-AE1F-935E-4B811CCBAD09}"/>
          </ac:picMkLst>
        </pc:picChg>
        <pc:picChg chg="add del mod">
          <ac:chgData name="Martin Geiger (Psychology)" userId="8f06b308-1267-4aba-9ebb-7f4bffdc13c4" providerId="ADAL" clId="{BBBCF2D7-C5EC-49DF-90A2-D09A18F3EACA}" dt="2024-01-24T18:28:43.271" v="10053" actId="478"/>
          <ac:picMkLst>
            <pc:docMk/>
            <pc:sldMk cId="3697048513" sldId="325"/>
            <ac:picMk id="2050" creationId="{4CF8E05D-283D-DBB2-BC90-97EB4CD39AAB}"/>
          </ac:picMkLst>
        </pc:picChg>
      </pc:sldChg>
      <pc:sldChg chg="addSp delSp modSp add mod modNotesTx">
        <pc:chgData name="Martin Geiger (Psychology)" userId="8f06b308-1267-4aba-9ebb-7f4bffdc13c4" providerId="ADAL" clId="{BBBCF2D7-C5EC-49DF-90A2-D09A18F3EACA}" dt="2024-01-24T19:31:00.597" v="10331" actId="20577"/>
        <pc:sldMkLst>
          <pc:docMk/>
          <pc:sldMk cId="4188997958" sldId="326"/>
        </pc:sldMkLst>
        <pc:spChg chg="add mod">
          <ac:chgData name="Martin Geiger (Psychology)" userId="8f06b308-1267-4aba-9ebb-7f4bffdc13c4" providerId="ADAL" clId="{BBBCF2D7-C5EC-49DF-90A2-D09A18F3EACA}" dt="2024-01-24T18:45:57.996" v="10265" actId="14100"/>
          <ac:spMkLst>
            <pc:docMk/>
            <pc:sldMk cId="4188997958" sldId="326"/>
            <ac:spMk id="2" creationId="{99A3C365-C4E3-CE04-328D-8B9A90FA7182}"/>
          </ac:spMkLst>
        </pc:spChg>
        <pc:spChg chg="add mod">
          <ac:chgData name="Martin Geiger (Psychology)" userId="8f06b308-1267-4aba-9ebb-7f4bffdc13c4" providerId="ADAL" clId="{BBBCF2D7-C5EC-49DF-90A2-D09A18F3EACA}" dt="2024-01-22T16:05:00.322" v="3162" actId="14100"/>
          <ac:spMkLst>
            <pc:docMk/>
            <pc:sldMk cId="4188997958" sldId="326"/>
            <ac:spMk id="3" creationId="{84DF4FF7-C8F4-D870-68FA-0C065E543122}"/>
          </ac:spMkLst>
        </pc:spChg>
        <pc:spChg chg="add mod">
          <ac:chgData name="Martin Geiger (Psychology)" userId="8f06b308-1267-4aba-9ebb-7f4bffdc13c4" providerId="ADAL" clId="{BBBCF2D7-C5EC-49DF-90A2-D09A18F3EACA}" dt="2024-01-22T16:05:08.810" v="3165" actId="14100"/>
          <ac:spMkLst>
            <pc:docMk/>
            <pc:sldMk cId="4188997958" sldId="326"/>
            <ac:spMk id="4" creationId="{B0D3E59C-CFBD-1377-1DB8-6D73775B35A5}"/>
          </ac:spMkLst>
        </pc:spChg>
        <pc:spChg chg="add del mod">
          <ac:chgData name="Martin Geiger (Psychology)" userId="8f06b308-1267-4aba-9ebb-7f4bffdc13c4" providerId="ADAL" clId="{BBBCF2D7-C5EC-49DF-90A2-D09A18F3EACA}" dt="2024-01-22T16:07:14.366" v="3172" actId="22"/>
          <ac:spMkLst>
            <pc:docMk/>
            <pc:sldMk cId="4188997958" sldId="326"/>
            <ac:spMk id="7" creationId="{9DB569BE-A806-211F-B2FE-699DE9026ED2}"/>
          </ac:spMkLst>
        </pc:spChg>
        <pc:spChg chg="add mod">
          <ac:chgData name="Martin Geiger (Psychology)" userId="8f06b308-1267-4aba-9ebb-7f4bffdc13c4" providerId="ADAL" clId="{BBBCF2D7-C5EC-49DF-90A2-D09A18F3EACA}" dt="2024-01-22T16:07:12.645" v="3170" actId="21"/>
          <ac:spMkLst>
            <pc:docMk/>
            <pc:sldMk cId="4188997958" sldId="326"/>
            <ac:spMk id="8" creationId="{0A4FEE5C-416B-91B8-02BE-31B5A0248BF0}"/>
          </ac:spMkLst>
        </pc:spChg>
        <pc:spChg chg="mod">
          <ac:chgData name="Martin Geiger (Psychology)" userId="8f06b308-1267-4aba-9ebb-7f4bffdc13c4" providerId="ADAL" clId="{BBBCF2D7-C5EC-49DF-90A2-D09A18F3EACA}" dt="2024-01-22T16:04:15.622" v="3150" actId="20577"/>
          <ac:spMkLst>
            <pc:docMk/>
            <pc:sldMk cId="4188997958" sldId="326"/>
            <ac:spMk id="10" creationId="{DEF1447B-29C8-5425-F179-045E08C8CCD3}"/>
          </ac:spMkLst>
        </pc:spChg>
        <pc:spChg chg="add del">
          <ac:chgData name="Martin Geiger (Psychology)" userId="8f06b308-1267-4aba-9ebb-7f4bffdc13c4" providerId="ADAL" clId="{BBBCF2D7-C5EC-49DF-90A2-D09A18F3EACA}" dt="2024-01-22T16:07:17.205" v="3174" actId="22"/>
          <ac:spMkLst>
            <pc:docMk/>
            <pc:sldMk cId="4188997958" sldId="326"/>
            <ac:spMk id="13" creationId="{F1BA90C3-1541-6009-F8C6-C9ED29D10821}"/>
          </ac:spMkLst>
        </pc:spChg>
        <pc:spChg chg="add mod ord">
          <ac:chgData name="Martin Geiger (Psychology)" userId="8f06b308-1267-4aba-9ebb-7f4bffdc13c4" providerId="ADAL" clId="{BBBCF2D7-C5EC-49DF-90A2-D09A18F3EACA}" dt="2024-01-24T18:45:58.348" v="10266" actId="167"/>
          <ac:spMkLst>
            <pc:docMk/>
            <pc:sldMk cId="4188997958" sldId="326"/>
            <ac:spMk id="14" creationId="{67499E3D-FCDD-2D36-F7DB-3F82DC7E3EB2}"/>
          </ac:spMkLst>
        </pc:spChg>
        <pc:picChg chg="add del">
          <ac:chgData name="Martin Geiger (Psychology)" userId="8f06b308-1267-4aba-9ebb-7f4bffdc13c4" providerId="ADAL" clId="{BBBCF2D7-C5EC-49DF-90A2-D09A18F3EACA}" dt="2024-01-24T18:31:15.156" v="10196" actId="478"/>
          <ac:picMkLst>
            <pc:docMk/>
            <pc:sldMk cId="4188997958" sldId="326"/>
            <ac:picMk id="12" creationId="{47DCE67D-B3CC-8C4E-AFB9-3F0325E0E02D}"/>
          </ac:picMkLst>
        </pc:picChg>
        <pc:picChg chg="add mod ord">
          <ac:chgData name="Martin Geiger (Psychology)" userId="8f06b308-1267-4aba-9ebb-7f4bffdc13c4" providerId="ADAL" clId="{BBBCF2D7-C5EC-49DF-90A2-D09A18F3EACA}" dt="2024-01-24T18:31:17.690" v="10197" actId="167"/>
          <ac:picMkLst>
            <pc:docMk/>
            <pc:sldMk cId="4188997958" sldId="326"/>
            <ac:picMk id="15" creationId="{696B6AEF-123B-D7A7-067B-F73A594C3A4D}"/>
          </ac:picMkLst>
        </pc:picChg>
      </pc:sldChg>
      <pc:sldChg chg="add del">
        <pc:chgData name="Martin Geiger (Psychology)" userId="8f06b308-1267-4aba-9ebb-7f4bffdc13c4" providerId="ADAL" clId="{BBBCF2D7-C5EC-49DF-90A2-D09A18F3EACA}" dt="2024-01-22T16:13:11.544" v="3274" actId="47"/>
        <pc:sldMkLst>
          <pc:docMk/>
          <pc:sldMk cId="2668435260" sldId="327"/>
        </pc:sldMkLst>
      </pc:sldChg>
      <pc:sldChg chg="add del replId">
        <pc:chgData name="Martin Geiger (Psychology)" userId="8f06b308-1267-4aba-9ebb-7f4bffdc13c4" providerId="ADAL" clId="{BBBCF2D7-C5EC-49DF-90A2-D09A18F3EACA}" dt="2024-01-22T16:13:12.342" v="3275" actId="47"/>
        <pc:sldMkLst>
          <pc:docMk/>
          <pc:sldMk cId="3292117172" sldId="328"/>
        </pc:sldMkLst>
      </pc:sldChg>
      <pc:sldChg chg="addSp delSp modSp add mod modNotesTx">
        <pc:chgData name="Martin Geiger (Psychology)" userId="8f06b308-1267-4aba-9ebb-7f4bffdc13c4" providerId="ADAL" clId="{BBBCF2D7-C5EC-49DF-90A2-D09A18F3EACA}" dt="2024-01-24T20:22:07.006" v="10496" actId="20577"/>
        <pc:sldMkLst>
          <pc:docMk/>
          <pc:sldMk cId="61379225" sldId="329"/>
        </pc:sldMkLst>
        <pc:spChg chg="add mod">
          <ac:chgData name="Martin Geiger (Psychology)" userId="8f06b308-1267-4aba-9ebb-7f4bffdc13c4" providerId="ADAL" clId="{BBBCF2D7-C5EC-49DF-90A2-D09A18F3EACA}" dt="2024-01-22T15:58:52.661" v="2984" actId="1076"/>
          <ac:spMkLst>
            <pc:docMk/>
            <pc:sldMk cId="61379225" sldId="329"/>
            <ac:spMk id="2" creationId="{24FE5334-17BB-01ED-01B7-8D4504779EEC}"/>
          </ac:spMkLst>
        </pc:spChg>
        <pc:spChg chg="mod">
          <ac:chgData name="Martin Geiger (Psychology)" userId="8f06b308-1267-4aba-9ebb-7f4bffdc13c4" providerId="ADAL" clId="{BBBCF2D7-C5EC-49DF-90A2-D09A18F3EACA}" dt="2024-01-23T09:45:18.799" v="7595" actId="20577"/>
          <ac:spMkLst>
            <pc:docMk/>
            <pc:sldMk cId="61379225" sldId="329"/>
            <ac:spMk id="6" creationId="{A52697B0-D163-D5EF-C82A-0DC04D67335F}"/>
          </ac:spMkLst>
        </pc:spChg>
        <pc:spChg chg="mod ord">
          <ac:chgData name="Martin Geiger (Psychology)" userId="8f06b308-1267-4aba-9ebb-7f4bffdc13c4" providerId="ADAL" clId="{BBBCF2D7-C5EC-49DF-90A2-D09A18F3EACA}" dt="2024-01-24T20:22:07.006" v="10496" actId="20577"/>
          <ac:spMkLst>
            <pc:docMk/>
            <pc:sldMk cId="61379225" sldId="329"/>
            <ac:spMk id="10" creationId="{DEF1447B-29C8-5425-F179-045E08C8CCD3}"/>
          </ac:spMkLst>
        </pc:spChg>
        <pc:spChg chg="mod">
          <ac:chgData name="Martin Geiger (Psychology)" userId="8f06b308-1267-4aba-9ebb-7f4bffdc13c4" providerId="ADAL" clId="{BBBCF2D7-C5EC-49DF-90A2-D09A18F3EACA}" dt="2024-01-24T18:45:41.649" v="10261" actId="14100"/>
          <ac:spMkLst>
            <pc:docMk/>
            <pc:sldMk cId="61379225" sldId="329"/>
            <ac:spMk id="14" creationId="{0A387AFC-9ABF-F4F5-DAA8-6D7394A13E6A}"/>
          </ac:spMkLst>
        </pc:spChg>
        <pc:spChg chg="mod">
          <ac:chgData name="Martin Geiger (Psychology)" userId="8f06b308-1267-4aba-9ebb-7f4bffdc13c4" providerId="ADAL" clId="{BBBCF2D7-C5EC-49DF-90A2-D09A18F3EACA}" dt="2024-01-24T18:30:55.814" v="10188" actId="14100"/>
          <ac:spMkLst>
            <pc:docMk/>
            <pc:sldMk cId="61379225" sldId="329"/>
            <ac:spMk id="16" creationId="{9BF074CD-A666-1A6A-E19B-FD11CBB83AC6}"/>
          </ac:spMkLst>
        </pc:spChg>
        <pc:spChg chg="del mod">
          <ac:chgData name="Martin Geiger (Psychology)" userId="8f06b308-1267-4aba-9ebb-7f4bffdc13c4" providerId="ADAL" clId="{BBBCF2D7-C5EC-49DF-90A2-D09A18F3EACA}" dt="2024-01-22T15:33:37.354" v="2735" actId="478"/>
          <ac:spMkLst>
            <pc:docMk/>
            <pc:sldMk cId="61379225" sldId="329"/>
            <ac:spMk id="17" creationId="{95BDBCE4-0CD6-E081-D78A-5DD2CAD62C70}"/>
          </ac:spMkLst>
        </pc:spChg>
        <pc:spChg chg="mod">
          <ac:chgData name="Martin Geiger (Psychology)" userId="8f06b308-1267-4aba-9ebb-7f4bffdc13c4" providerId="ADAL" clId="{BBBCF2D7-C5EC-49DF-90A2-D09A18F3EACA}" dt="2024-01-22T15:33:50.549" v="2738" actId="14100"/>
          <ac:spMkLst>
            <pc:docMk/>
            <pc:sldMk cId="61379225" sldId="329"/>
            <ac:spMk id="18" creationId="{65BCB385-61D2-F4E1-EDAD-BE92E668F277}"/>
          </ac:spMkLst>
        </pc:spChg>
        <pc:picChg chg="add mod ord">
          <ac:chgData name="Martin Geiger (Psychology)" userId="8f06b308-1267-4aba-9ebb-7f4bffdc13c4" providerId="ADAL" clId="{BBBCF2D7-C5EC-49DF-90A2-D09A18F3EACA}" dt="2024-01-24T18:30:32.479" v="10184" actId="167"/>
          <ac:picMkLst>
            <pc:docMk/>
            <pc:sldMk cId="61379225" sldId="329"/>
            <ac:picMk id="3" creationId="{52716AFD-2D3A-4BCE-CD10-FAD1D4421586}"/>
          </ac:picMkLst>
        </pc:picChg>
        <pc:picChg chg="del">
          <ac:chgData name="Martin Geiger (Psychology)" userId="8f06b308-1267-4aba-9ebb-7f4bffdc13c4" providerId="ADAL" clId="{BBBCF2D7-C5EC-49DF-90A2-D09A18F3EACA}" dt="2024-01-24T18:30:29.634" v="10182" actId="478"/>
          <ac:picMkLst>
            <pc:docMk/>
            <pc:sldMk cId="61379225" sldId="329"/>
            <ac:picMk id="12" creationId="{47DCE67D-B3CC-8C4E-AFB9-3F0325E0E02D}"/>
          </ac:picMkLst>
        </pc:picChg>
      </pc:sldChg>
      <pc:sldChg chg="addSp delSp modSp add mod modNotesTx">
        <pc:chgData name="Martin Geiger (Psychology)" userId="8f06b308-1267-4aba-9ebb-7f4bffdc13c4" providerId="ADAL" clId="{BBBCF2D7-C5EC-49DF-90A2-D09A18F3EACA}" dt="2024-01-24T18:56:59.738" v="10281" actId="20577"/>
        <pc:sldMkLst>
          <pc:docMk/>
          <pc:sldMk cId="1379460199" sldId="330"/>
        </pc:sldMkLst>
        <pc:spChg chg="mod">
          <ac:chgData name="Martin Geiger (Psychology)" userId="8f06b308-1267-4aba-9ebb-7f4bffdc13c4" providerId="ADAL" clId="{BBBCF2D7-C5EC-49DF-90A2-D09A18F3EACA}" dt="2024-01-22T16:13:54.309" v="3282" actId="20577"/>
          <ac:spMkLst>
            <pc:docMk/>
            <pc:sldMk cId="1379460199" sldId="330"/>
            <ac:spMk id="6" creationId="{A52697B0-D163-D5EF-C82A-0DC04D67335F}"/>
          </ac:spMkLst>
        </pc:spChg>
        <pc:picChg chg="add mod modCrop">
          <ac:chgData name="Martin Geiger (Psychology)" userId="8f06b308-1267-4aba-9ebb-7f4bffdc13c4" providerId="ADAL" clId="{BBBCF2D7-C5EC-49DF-90A2-D09A18F3EACA}" dt="2024-01-24T18:31:37.095" v="10203" actId="732"/>
          <ac:picMkLst>
            <pc:docMk/>
            <pc:sldMk cId="1379460199" sldId="330"/>
            <ac:picMk id="2" creationId="{AD3A5A25-3956-7B71-67EE-EF5130B64948}"/>
          </ac:picMkLst>
        </pc:picChg>
        <pc:picChg chg="del mod">
          <ac:chgData name="Martin Geiger (Psychology)" userId="8f06b308-1267-4aba-9ebb-7f4bffdc13c4" providerId="ADAL" clId="{BBBCF2D7-C5EC-49DF-90A2-D09A18F3EACA}" dt="2024-01-24T18:31:31.175" v="10201" actId="478"/>
          <ac:picMkLst>
            <pc:docMk/>
            <pc:sldMk cId="1379460199" sldId="330"/>
            <ac:picMk id="2050" creationId="{4CF8E05D-283D-DBB2-BC90-97EB4CD39AAB}"/>
          </ac:picMkLst>
        </pc:picChg>
      </pc:sldChg>
      <pc:sldChg chg="addSp delSp modSp add mod modNotesTx">
        <pc:chgData name="Martin Geiger (Psychology)" userId="8f06b308-1267-4aba-9ebb-7f4bffdc13c4" providerId="ADAL" clId="{BBBCF2D7-C5EC-49DF-90A2-D09A18F3EACA}" dt="2024-01-24T20:33:36.449" v="10564" actId="20577"/>
        <pc:sldMkLst>
          <pc:docMk/>
          <pc:sldMk cId="2748210861" sldId="331"/>
        </pc:sldMkLst>
        <pc:spChg chg="mod">
          <ac:chgData name="Martin Geiger (Psychology)" userId="8f06b308-1267-4aba-9ebb-7f4bffdc13c4" providerId="ADAL" clId="{BBBCF2D7-C5EC-49DF-90A2-D09A18F3EACA}" dt="2024-01-22T18:57:05.797" v="5438" actId="20577"/>
          <ac:spMkLst>
            <pc:docMk/>
            <pc:sldMk cId="2748210861" sldId="331"/>
            <ac:spMk id="6" creationId="{381252BB-203B-D028-CA99-00F215CF48DA}"/>
          </ac:spMkLst>
        </pc:spChg>
        <pc:spChg chg="mod">
          <ac:chgData name="Martin Geiger (Psychology)" userId="8f06b308-1267-4aba-9ebb-7f4bffdc13c4" providerId="ADAL" clId="{BBBCF2D7-C5EC-49DF-90A2-D09A18F3EACA}" dt="2024-01-22T18:18:00.853" v="3987" actId="20577"/>
          <ac:spMkLst>
            <pc:docMk/>
            <pc:sldMk cId="2748210861" sldId="331"/>
            <ac:spMk id="7" creationId="{F7EFE1FF-212C-A66F-49BF-FEFEF97BC3FD}"/>
          </ac:spMkLst>
        </pc:spChg>
        <pc:picChg chg="add mod">
          <ac:chgData name="Martin Geiger (Psychology)" userId="8f06b308-1267-4aba-9ebb-7f4bffdc13c4" providerId="ADAL" clId="{BBBCF2D7-C5EC-49DF-90A2-D09A18F3EACA}" dt="2024-01-22T18:18:50.768" v="3997" actId="1076"/>
          <ac:picMkLst>
            <pc:docMk/>
            <pc:sldMk cId="2748210861" sldId="331"/>
            <ac:picMk id="3" creationId="{0FE83C6A-1584-8303-26BA-1E5FB7A76D6E}"/>
          </ac:picMkLst>
        </pc:picChg>
        <pc:picChg chg="add del mod">
          <ac:chgData name="Martin Geiger (Psychology)" userId="8f06b308-1267-4aba-9ebb-7f4bffdc13c4" providerId="ADAL" clId="{BBBCF2D7-C5EC-49DF-90A2-D09A18F3EACA}" dt="2024-01-22T18:19:15.507" v="3999" actId="478"/>
          <ac:picMkLst>
            <pc:docMk/>
            <pc:sldMk cId="2748210861" sldId="331"/>
            <ac:picMk id="5" creationId="{8B12EABA-31CE-A71C-A4D8-37AD617C4845}"/>
          </ac:picMkLst>
        </pc:picChg>
      </pc:sldChg>
      <pc:sldChg chg="add del">
        <pc:chgData name="Martin Geiger (Psychology)" userId="8f06b308-1267-4aba-9ebb-7f4bffdc13c4" providerId="ADAL" clId="{BBBCF2D7-C5EC-49DF-90A2-D09A18F3EACA}" dt="2024-01-23T12:23:33.273" v="9114"/>
        <pc:sldMkLst>
          <pc:docMk/>
          <pc:sldMk cId="743481019" sldId="332"/>
        </pc:sldMkLst>
      </pc:sldChg>
      <pc:sldChg chg="new del">
        <pc:chgData name="Martin Geiger (Psychology)" userId="8f06b308-1267-4aba-9ebb-7f4bffdc13c4" providerId="ADAL" clId="{BBBCF2D7-C5EC-49DF-90A2-D09A18F3EACA}" dt="2024-01-22T17:21:43.501" v="3686" actId="47"/>
        <pc:sldMkLst>
          <pc:docMk/>
          <pc:sldMk cId="1290795497" sldId="332"/>
        </pc:sldMkLst>
      </pc:sldChg>
      <pc:sldChg chg="addSp modSp add del mod ord">
        <pc:chgData name="Martin Geiger (Psychology)" userId="8f06b308-1267-4aba-9ebb-7f4bffdc13c4" providerId="ADAL" clId="{BBBCF2D7-C5EC-49DF-90A2-D09A18F3EACA}" dt="2024-01-23T12:23:16.095" v="9112" actId="2696"/>
        <pc:sldMkLst>
          <pc:docMk/>
          <pc:sldMk cId="2487031323" sldId="332"/>
        </pc:sldMkLst>
        <pc:spChg chg="mod">
          <ac:chgData name="Martin Geiger (Psychology)" userId="8f06b308-1267-4aba-9ebb-7f4bffdc13c4" providerId="ADAL" clId="{BBBCF2D7-C5EC-49DF-90A2-D09A18F3EACA}" dt="2024-01-22T18:42:21.342" v="5315" actId="20577"/>
          <ac:spMkLst>
            <pc:docMk/>
            <pc:sldMk cId="2487031323" sldId="332"/>
            <ac:spMk id="6" creationId="{381252BB-203B-D028-CA99-00F215CF48DA}"/>
          </ac:spMkLst>
        </pc:spChg>
        <pc:spChg chg="mod">
          <ac:chgData name="Martin Geiger (Psychology)" userId="8f06b308-1267-4aba-9ebb-7f4bffdc13c4" providerId="ADAL" clId="{BBBCF2D7-C5EC-49DF-90A2-D09A18F3EACA}" dt="2024-01-22T18:43:29.130" v="5316" actId="20577"/>
          <ac:spMkLst>
            <pc:docMk/>
            <pc:sldMk cId="2487031323" sldId="332"/>
            <ac:spMk id="7" creationId="{F7EFE1FF-212C-A66F-49BF-FEFEF97BC3FD}"/>
          </ac:spMkLst>
        </pc:spChg>
        <pc:picChg chg="add">
          <ac:chgData name="Martin Geiger (Psychology)" userId="8f06b308-1267-4aba-9ebb-7f4bffdc13c4" providerId="ADAL" clId="{BBBCF2D7-C5EC-49DF-90A2-D09A18F3EACA}" dt="2024-01-22T18:43:30.440" v="5317" actId="22"/>
          <ac:picMkLst>
            <pc:docMk/>
            <pc:sldMk cId="2487031323" sldId="332"/>
            <ac:picMk id="3" creationId="{7C1769B5-F5B1-DD10-CE30-C542974B1209}"/>
          </ac:picMkLst>
        </pc:picChg>
      </pc:sldChg>
      <pc:sldChg chg="delSp add mod ord">
        <pc:chgData name="Martin Geiger (Psychology)" userId="8f06b308-1267-4aba-9ebb-7f4bffdc13c4" providerId="ADAL" clId="{BBBCF2D7-C5EC-49DF-90A2-D09A18F3EACA}" dt="2024-01-24T18:25:22.565" v="10020" actId="478"/>
        <pc:sldMkLst>
          <pc:docMk/>
          <pc:sldMk cId="3912570191" sldId="332"/>
        </pc:sldMkLst>
        <pc:spChg chg="del">
          <ac:chgData name="Martin Geiger (Psychology)" userId="8f06b308-1267-4aba-9ebb-7f4bffdc13c4" providerId="ADAL" clId="{BBBCF2D7-C5EC-49DF-90A2-D09A18F3EACA}" dt="2024-01-24T18:25:22.565" v="10020" actId="478"/>
          <ac:spMkLst>
            <pc:docMk/>
            <pc:sldMk cId="3912570191" sldId="332"/>
            <ac:spMk id="7" creationId="{F7EFE1FF-212C-A66F-49BF-FEFEF97BC3FD}"/>
          </ac:spMkLst>
        </pc:spChg>
      </pc:sldChg>
      <pc:sldChg chg="modSp add mod">
        <pc:chgData name="Martin Geiger (Psychology)" userId="8f06b308-1267-4aba-9ebb-7f4bffdc13c4" providerId="ADAL" clId="{BBBCF2D7-C5EC-49DF-90A2-D09A18F3EACA}" dt="2024-01-23T09:25:16.630" v="7570" actId="2711"/>
        <pc:sldMkLst>
          <pc:docMk/>
          <pc:sldMk cId="1215043077" sldId="333"/>
        </pc:sldMkLst>
        <pc:spChg chg="mod">
          <ac:chgData name="Martin Geiger (Psychology)" userId="8f06b308-1267-4aba-9ebb-7f4bffdc13c4" providerId="ADAL" clId="{BBBCF2D7-C5EC-49DF-90A2-D09A18F3EACA}" dt="2024-01-23T09:25:16.630" v="7570" actId="2711"/>
          <ac:spMkLst>
            <pc:docMk/>
            <pc:sldMk cId="1215043077" sldId="333"/>
            <ac:spMk id="2" creationId="{934EF4B8-1938-BC76-332B-EF6776FAF6F7}"/>
          </ac:spMkLst>
        </pc:spChg>
      </pc:sldChg>
      <pc:sldChg chg="modSp add mod modNotesTx">
        <pc:chgData name="Martin Geiger (Psychology)" userId="8f06b308-1267-4aba-9ebb-7f4bffdc13c4" providerId="ADAL" clId="{BBBCF2D7-C5EC-49DF-90A2-D09A18F3EACA}" dt="2024-01-23T10:09:28.821" v="8046"/>
        <pc:sldMkLst>
          <pc:docMk/>
          <pc:sldMk cId="256528838" sldId="334"/>
        </pc:sldMkLst>
        <pc:spChg chg="mod">
          <ac:chgData name="Martin Geiger (Psychology)" userId="8f06b308-1267-4aba-9ebb-7f4bffdc13c4" providerId="ADAL" clId="{BBBCF2D7-C5EC-49DF-90A2-D09A18F3EACA}" dt="2024-01-23T09:25:29.792" v="7576" actId="207"/>
          <ac:spMkLst>
            <pc:docMk/>
            <pc:sldMk cId="256528838" sldId="334"/>
            <ac:spMk id="2" creationId="{934EF4B8-1938-BC76-332B-EF6776FAF6F7}"/>
          </ac:spMkLst>
        </pc:spChg>
      </pc:sldChg>
      <pc:sldChg chg="modSp add mod">
        <pc:chgData name="Martin Geiger (Psychology)" userId="8f06b308-1267-4aba-9ebb-7f4bffdc13c4" providerId="ADAL" clId="{BBBCF2D7-C5EC-49DF-90A2-D09A18F3EACA}" dt="2024-01-23T09:25:38.084" v="7580" actId="207"/>
        <pc:sldMkLst>
          <pc:docMk/>
          <pc:sldMk cId="1976039592" sldId="335"/>
        </pc:sldMkLst>
        <pc:spChg chg="mod">
          <ac:chgData name="Martin Geiger (Psychology)" userId="8f06b308-1267-4aba-9ebb-7f4bffdc13c4" providerId="ADAL" clId="{BBBCF2D7-C5EC-49DF-90A2-D09A18F3EACA}" dt="2024-01-23T09:25:38.084" v="7580" actId="207"/>
          <ac:spMkLst>
            <pc:docMk/>
            <pc:sldMk cId="1976039592" sldId="335"/>
            <ac:spMk id="2" creationId="{934EF4B8-1938-BC76-332B-EF6776FAF6F7}"/>
          </ac:spMkLst>
        </pc:spChg>
      </pc:sldChg>
      <pc:sldChg chg="modSp add mod">
        <pc:chgData name="Martin Geiger (Psychology)" userId="8f06b308-1267-4aba-9ebb-7f4bffdc13c4" providerId="ADAL" clId="{BBBCF2D7-C5EC-49DF-90A2-D09A18F3EACA}" dt="2024-01-23T09:25:42.933" v="7583" actId="207"/>
        <pc:sldMkLst>
          <pc:docMk/>
          <pc:sldMk cId="431467338" sldId="336"/>
        </pc:sldMkLst>
        <pc:spChg chg="mod">
          <ac:chgData name="Martin Geiger (Psychology)" userId="8f06b308-1267-4aba-9ebb-7f4bffdc13c4" providerId="ADAL" clId="{BBBCF2D7-C5EC-49DF-90A2-D09A18F3EACA}" dt="2024-01-23T09:25:42.933" v="7583" actId="207"/>
          <ac:spMkLst>
            <pc:docMk/>
            <pc:sldMk cId="431467338" sldId="336"/>
            <ac:spMk id="2" creationId="{934EF4B8-1938-BC76-332B-EF6776FAF6F7}"/>
          </ac:spMkLst>
        </pc:spChg>
      </pc:sldChg>
      <pc:sldChg chg="modSp add mod modNotesTx">
        <pc:chgData name="Martin Geiger (Psychology)" userId="8f06b308-1267-4aba-9ebb-7f4bffdc13c4" providerId="ADAL" clId="{BBBCF2D7-C5EC-49DF-90A2-D09A18F3EACA}" dt="2024-01-24T20:33:59.118" v="10565" actId="20577"/>
        <pc:sldMkLst>
          <pc:docMk/>
          <pc:sldMk cId="3152822973" sldId="337"/>
        </pc:sldMkLst>
        <pc:spChg chg="mod">
          <ac:chgData name="Martin Geiger (Psychology)" userId="8f06b308-1267-4aba-9ebb-7f4bffdc13c4" providerId="ADAL" clId="{BBBCF2D7-C5EC-49DF-90A2-D09A18F3EACA}" dt="2024-01-22T18:57:14.111" v="5439"/>
          <ac:spMkLst>
            <pc:docMk/>
            <pc:sldMk cId="3152822973" sldId="337"/>
            <ac:spMk id="6" creationId="{381252BB-203B-D028-CA99-00F215CF48DA}"/>
          </ac:spMkLst>
        </pc:spChg>
      </pc:sldChg>
      <pc:sldChg chg="addSp delSp modSp add mod modNotesTx">
        <pc:chgData name="Martin Geiger (Psychology)" userId="8f06b308-1267-4aba-9ebb-7f4bffdc13c4" providerId="ADAL" clId="{BBBCF2D7-C5EC-49DF-90A2-D09A18F3EACA}" dt="2024-01-24T20:35:46.814" v="10572" actId="5793"/>
        <pc:sldMkLst>
          <pc:docMk/>
          <pc:sldMk cId="97202829" sldId="338"/>
        </pc:sldMkLst>
        <pc:spChg chg="add mod">
          <ac:chgData name="Martin Geiger (Psychology)" userId="8f06b308-1267-4aba-9ebb-7f4bffdc13c4" providerId="ADAL" clId="{BBBCF2D7-C5EC-49DF-90A2-D09A18F3EACA}" dt="2024-01-23T11:28:00.130" v="8540"/>
          <ac:spMkLst>
            <pc:docMk/>
            <pc:sldMk cId="97202829" sldId="338"/>
            <ac:spMk id="4" creationId="{20D8516B-2F60-E359-2B1F-896D78C5B596}"/>
          </ac:spMkLst>
        </pc:spChg>
        <pc:spChg chg="del mod">
          <ac:chgData name="Martin Geiger (Psychology)" userId="8f06b308-1267-4aba-9ebb-7f4bffdc13c4" providerId="ADAL" clId="{BBBCF2D7-C5EC-49DF-90A2-D09A18F3EACA}" dt="2024-01-22T19:19:43.676" v="6075" actId="478"/>
          <ac:spMkLst>
            <pc:docMk/>
            <pc:sldMk cId="97202829" sldId="338"/>
            <ac:spMk id="6" creationId="{381252BB-203B-D028-CA99-00F215CF48DA}"/>
          </ac:spMkLst>
        </pc:spChg>
        <pc:spChg chg="mod">
          <ac:chgData name="Martin Geiger (Psychology)" userId="8f06b308-1267-4aba-9ebb-7f4bffdc13c4" providerId="ADAL" clId="{BBBCF2D7-C5EC-49DF-90A2-D09A18F3EACA}" dt="2024-01-23T11:35:02.299" v="8573" actId="20577"/>
          <ac:spMkLst>
            <pc:docMk/>
            <pc:sldMk cId="97202829" sldId="338"/>
            <ac:spMk id="7" creationId="{F7EFE1FF-212C-A66F-49BF-FEFEF97BC3FD}"/>
          </ac:spMkLst>
        </pc:spChg>
        <pc:picChg chg="add mod">
          <ac:chgData name="Martin Geiger (Psychology)" userId="8f06b308-1267-4aba-9ebb-7f4bffdc13c4" providerId="ADAL" clId="{BBBCF2D7-C5EC-49DF-90A2-D09A18F3EACA}" dt="2024-01-23T11:27:47.281" v="8539" actId="1076"/>
          <ac:picMkLst>
            <pc:docMk/>
            <pc:sldMk cId="97202829" sldId="338"/>
            <ac:picMk id="3" creationId="{5EE1F5B6-2A61-B058-B5C7-C23316FBBF8E}"/>
          </ac:picMkLst>
        </pc:picChg>
      </pc:sldChg>
      <pc:sldChg chg="modSp add del mod ord">
        <pc:chgData name="Martin Geiger (Psychology)" userId="8f06b308-1267-4aba-9ebb-7f4bffdc13c4" providerId="ADAL" clId="{BBBCF2D7-C5EC-49DF-90A2-D09A18F3EACA}" dt="2024-01-23T12:23:04.160" v="9111" actId="47"/>
        <pc:sldMkLst>
          <pc:docMk/>
          <pc:sldMk cId="2795489040" sldId="339"/>
        </pc:sldMkLst>
        <pc:spChg chg="mod">
          <ac:chgData name="Martin Geiger (Psychology)" userId="8f06b308-1267-4aba-9ebb-7f4bffdc13c4" providerId="ADAL" clId="{BBBCF2D7-C5EC-49DF-90A2-D09A18F3EACA}" dt="2024-01-22T19:14:47.856" v="6063" actId="20577"/>
          <ac:spMkLst>
            <pc:docMk/>
            <pc:sldMk cId="2795489040" sldId="339"/>
            <ac:spMk id="6" creationId="{381252BB-203B-D028-CA99-00F215CF48DA}"/>
          </ac:spMkLst>
        </pc:spChg>
        <pc:spChg chg="mod">
          <ac:chgData name="Martin Geiger (Psychology)" userId="8f06b308-1267-4aba-9ebb-7f4bffdc13c4" providerId="ADAL" clId="{BBBCF2D7-C5EC-49DF-90A2-D09A18F3EACA}" dt="2024-01-22T19:15:49.766" v="6066"/>
          <ac:spMkLst>
            <pc:docMk/>
            <pc:sldMk cId="2795489040" sldId="339"/>
            <ac:spMk id="7" creationId="{F7EFE1FF-212C-A66F-49BF-FEFEF97BC3FD}"/>
          </ac:spMkLst>
        </pc:spChg>
      </pc:sldChg>
      <pc:sldChg chg="addSp delSp modSp add mod modNotesTx">
        <pc:chgData name="Martin Geiger (Psychology)" userId="8f06b308-1267-4aba-9ebb-7f4bffdc13c4" providerId="ADAL" clId="{BBBCF2D7-C5EC-49DF-90A2-D09A18F3EACA}" dt="2024-01-24T20:36:06.495" v="10579" actId="113"/>
        <pc:sldMkLst>
          <pc:docMk/>
          <pc:sldMk cId="2033241532" sldId="340"/>
        </pc:sldMkLst>
        <pc:spChg chg="add del mod">
          <ac:chgData name="Martin Geiger (Psychology)" userId="8f06b308-1267-4aba-9ebb-7f4bffdc13c4" providerId="ADAL" clId="{BBBCF2D7-C5EC-49DF-90A2-D09A18F3EACA}" dt="2024-01-23T12:16:49.743" v="9054"/>
          <ac:spMkLst>
            <pc:docMk/>
            <pc:sldMk cId="2033241532" sldId="340"/>
            <ac:spMk id="2" creationId="{7AF8C4F8-ABBF-E207-0844-2D3AEAA83C70}"/>
          </ac:spMkLst>
        </pc:spChg>
        <pc:spChg chg="mod">
          <ac:chgData name="Martin Geiger (Psychology)" userId="8f06b308-1267-4aba-9ebb-7f4bffdc13c4" providerId="ADAL" clId="{BBBCF2D7-C5EC-49DF-90A2-D09A18F3EACA}" dt="2024-01-24T19:08:30.009" v="10287" actId="20577"/>
          <ac:spMkLst>
            <pc:docMk/>
            <pc:sldMk cId="2033241532" sldId="340"/>
            <ac:spMk id="6" creationId="{381252BB-203B-D028-CA99-00F215CF48DA}"/>
          </ac:spMkLst>
        </pc:spChg>
        <pc:spChg chg="mod ord">
          <ac:chgData name="Martin Geiger (Psychology)" userId="8f06b308-1267-4aba-9ebb-7f4bffdc13c4" providerId="ADAL" clId="{BBBCF2D7-C5EC-49DF-90A2-D09A18F3EACA}" dt="2024-01-24T20:36:06.495" v="10579" actId="113"/>
          <ac:spMkLst>
            <pc:docMk/>
            <pc:sldMk cId="2033241532" sldId="340"/>
            <ac:spMk id="7" creationId="{F7EFE1FF-212C-A66F-49BF-FEFEF97BC3FD}"/>
          </ac:spMkLst>
        </pc:spChg>
      </pc:sldChg>
      <pc:sldChg chg="add del">
        <pc:chgData name="Martin Geiger (Psychology)" userId="8f06b308-1267-4aba-9ebb-7f4bffdc13c4" providerId="ADAL" clId="{BBBCF2D7-C5EC-49DF-90A2-D09A18F3EACA}" dt="2024-01-23T12:23:33.273" v="9114"/>
        <pc:sldMkLst>
          <pc:docMk/>
          <pc:sldMk cId="2562450614" sldId="341"/>
        </pc:sldMkLst>
      </pc:sldChg>
      <pc:sldChg chg="modSp add del mod">
        <pc:chgData name="Martin Geiger (Psychology)" userId="8f06b308-1267-4aba-9ebb-7f4bffdc13c4" providerId="ADAL" clId="{BBBCF2D7-C5EC-49DF-90A2-D09A18F3EACA}" dt="2024-01-23T12:23:16.095" v="9112" actId="2696"/>
        <pc:sldMkLst>
          <pc:docMk/>
          <pc:sldMk cId="2595268439" sldId="341"/>
        </pc:sldMkLst>
        <pc:spChg chg="mod">
          <ac:chgData name="Martin Geiger (Psychology)" userId="8f06b308-1267-4aba-9ebb-7f4bffdc13c4" providerId="ADAL" clId="{BBBCF2D7-C5EC-49DF-90A2-D09A18F3EACA}" dt="2024-01-23T12:22:49.544" v="9110" actId="20577"/>
          <ac:spMkLst>
            <pc:docMk/>
            <pc:sldMk cId="2595268439" sldId="341"/>
            <ac:spMk id="7" creationId="{F7EFE1FF-212C-A66F-49BF-FEFEF97BC3FD}"/>
          </ac:spMkLst>
        </pc:spChg>
      </pc:sldChg>
      <pc:sldChg chg="modSp add mod ord">
        <pc:chgData name="Martin Geiger (Psychology)" userId="8f06b308-1267-4aba-9ebb-7f4bffdc13c4" providerId="ADAL" clId="{BBBCF2D7-C5EC-49DF-90A2-D09A18F3EACA}" dt="2024-01-24T18:25:03.658" v="10018" actId="20577"/>
        <pc:sldMkLst>
          <pc:docMk/>
          <pc:sldMk cId="2963364853" sldId="341"/>
        </pc:sldMkLst>
        <pc:spChg chg="mod">
          <ac:chgData name="Martin Geiger (Psychology)" userId="8f06b308-1267-4aba-9ebb-7f4bffdc13c4" providerId="ADAL" clId="{BBBCF2D7-C5EC-49DF-90A2-D09A18F3EACA}" dt="2024-01-24T18:25:03.658" v="10018" actId="20577"/>
          <ac:spMkLst>
            <pc:docMk/>
            <pc:sldMk cId="2963364853" sldId="341"/>
            <ac:spMk id="7" creationId="{F7EFE1FF-212C-A66F-49BF-FEFEF97BC3FD}"/>
          </ac:spMkLst>
        </pc:spChg>
      </pc:sldChg>
      <pc:sldChg chg="addSp modSp add del mod modNotesTx">
        <pc:chgData name="Martin Geiger (Psychology)" userId="8f06b308-1267-4aba-9ebb-7f4bffdc13c4" providerId="ADAL" clId="{BBBCF2D7-C5EC-49DF-90A2-D09A18F3EACA}" dt="2024-01-23T12:23:16.095" v="9112" actId="2696"/>
        <pc:sldMkLst>
          <pc:docMk/>
          <pc:sldMk cId="264683804" sldId="342"/>
        </pc:sldMkLst>
        <pc:spChg chg="mod">
          <ac:chgData name="Martin Geiger (Psychology)" userId="8f06b308-1267-4aba-9ebb-7f4bffdc13c4" providerId="ADAL" clId="{BBBCF2D7-C5EC-49DF-90A2-D09A18F3EACA}" dt="2024-01-22T18:44:44.136" v="5354" actId="20577"/>
          <ac:spMkLst>
            <pc:docMk/>
            <pc:sldMk cId="264683804" sldId="342"/>
            <ac:spMk id="6" creationId="{381252BB-203B-D028-CA99-00F215CF48DA}"/>
          </ac:spMkLst>
        </pc:spChg>
        <pc:spChg chg="mod">
          <ac:chgData name="Martin Geiger (Psychology)" userId="8f06b308-1267-4aba-9ebb-7f4bffdc13c4" providerId="ADAL" clId="{BBBCF2D7-C5EC-49DF-90A2-D09A18F3EACA}" dt="2024-01-22T18:44:27.872" v="5321" actId="20577"/>
          <ac:spMkLst>
            <pc:docMk/>
            <pc:sldMk cId="264683804" sldId="342"/>
            <ac:spMk id="7" creationId="{F7EFE1FF-212C-A66F-49BF-FEFEF97BC3FD}"/>
          </ac:spMkLst>
        </pc:spChg>
        <pc:picChg chg="add mod">
          <ac:chgData name="Martin Geiger (Psychology)" userId="8f06b308-1267-4aba-9ebb-7f4bffdc13c4" providerId="ADAL" clId="{BBBCF2D7-C5EC-49DF-90A2-D09A18F3EACA}" dt="2024-01-22T18:44:47.949" v="5355" actId="1076"/>
          <ac:picMkLst>
            <pc:docMk/>
            <pc:sldMk cId="264683804" sldId="342"/>
            <ac:picMk id="3" creationId="{2C598175-2FEC-4DD2-133E-C384F65AE1F3}"/>
          </ac:picMkLst>
        </pc:picChg>
      </pc:sldChg>
      <pc:sldChg chg="add del">
        <pc:chgData name="Martin Geiger (Psychology)" userId="8f06b308-1267-4aba-9ebb-7f4bffdc13c4" providerId="ADAL" clId="{BBBCF2D7-C5EC-49DF-90A2-D09A18F3EACA}" dt="2024-01-23T12:23:33.273" v="9114"/>
        <pc:sldMkLst>
          <pc:docMk/>
          <pc:sldMk cId="3719719404" sldId="342"/>
        </pc:sldMkLst>
      </pc:sldChg>
      <pc:sldChg chg="delSp add mod ord">
        <pc:chgData name="Martin Geiger (Psychology)" userId="8f06b308-1267-4aba-9ebb-7f4bffdc13c4" providerId="ADAL" clId="{BBBCF2D7-C5EC-49DF-90A2-D09A18F3EACA}" dt="2024-01-24T18:25:19.452" v="10019" actId="478"/>
        <pc:sldMkLst>
          <pc:docMk/>
          <pc:sldMk cId="4271897829" sldId="342"/>
        </pc:sldMkLst>
        <pc:spChg chg="del">
          <ac:chgData name="Martin Geiger (Psychology)" userId="8f06b308-1267-4aba-9ebb-7f4bffdc13c4" providerId="ADAL" clId="{BBBCF2D7-C5EC-49DF-90A2-D09A18F3EACA}" dt="2024-01-24T18:25:19.452" v="10019" actId="478"/>
          <ac:spMkLst>
            <pc:docMk/>
            <pc:sldMk cId="4271897829" sldId="342"/>
            <ac:spMk id="7" creationId="{F7EFE1FF-212C-A66F-49BF-FEFEF97BC3FD}"/>
          </ac:spMkLst>
        </pc:spChg>
      </pc:sldChg>
      <pc:sldChg chg="addSp delSp modSp add mod modNotesTx">
        <pc:chgData name="Martin Geiger (Psychology)" userId="8f06b308-1267-4aba-9ebb-7f4bffdc13c4" providerId="ADAL" clId="{BBBCF2D7-C5EC-49DF-90A2-D09A18F3EACA}" dt="2024-01-24T20:39:30.690" v="10717" actId="20577"/>
        <pc:sldMkLst>
          <pc:docMk/>
          <pc:sldMk cId="2887761722" sldId="343"/>
        </pc:sldMkLst>
        <pc:spChg chg="add del mod">
          <ac:chgData name="Martin Geiger (Psychology)" userId="8f06b308-1267-4aba-9ebb-7f4bffdc13c4" providerId="ADAL" clId="{BBBCF2D7-C5EC-49DF-90A2-D09A18F3EACA}" dt="2024-01-22T19:31:28.924" v="6293" actId="478"/>
          <ac:spMkLst>
            <pc:docMk/>
            <pc:sldMk cId="2887761722" sldId="343"/>
            <ac:spMk id="3" creationId="{4680FA2E-1374-2F48-268A-E17B5255B2D8}"/>
          </ac:spMkLst>
        </pc:spChg>
        <pc:spChg chg="add mod">
          <ac:chgData name="Martin Geiger (Psychology)" userId="8f06b308-1267-4aba-9ebb-7f4bffdc13c4" providerId="ADAL" clId="{BBBCF2D7-C5EC-49DF-90A2-D09A18F3EACA}" dt="2024-01-24T20:39:02.574" v="10685" actId="20577"/>
          <ac:spMkLst>
            <pc:docMk/>
            <pc:sldMk cId="2887761722" sldId="343"/>
            <ac:spMk id="4" creationId="{D327A6C4-4270-E598-1642-D9C508E9903B}"/>
          </ac:spMkLst>
        </pc:spChg>
        <pc:spChg chg="mod">
          <ac:chgData name="Martin Geiger (Psychology)" userId="8f06b308-1267-4aba-9ebb-7f4bffdc13c4" providerId="ADAL" clId="{BBBCF2D7-C5EC-49DF-90A2-D09A18F3EACA}" dt="2024-01-23T11:40:53.058" v="8706"/>
          <ac:spMkLst>
            <pc:docMk/>
            <pc:sldMk cId="2887761722" sldId="343"/>
            <ac:spMk id="6" creationId="{381252BB-203B-D028-CA99-00F215CF48DA}"/>
          </ac:spMkLst>
        </pc:spChg>
        <pc:spChg chg="del">
          <ac:chgData name="Martin Geiger (Psychology)" userId="8f06b308-1267-4aba-9ebb-7f4bffdc13c4" providerId="ADAL" clId="{BBBCF2D7-C5EC-49DF-90A2-D09A18F3EACA}" dt="2024-01-22T19:31:17.859" v="6292" actId="478"/>
          <ac:spMkLst>
            <pc:docMk/>
            <pc:sldMk cId="2887761722" sldId="343"/>
            <ac:spMk id="7" creationId="{F7EFE1FF-212C-A66F-49BF-FEFEF97BC3FD}"/>
          </ac:spMkLst>
        </pc:spChg>
      </pc:sldChg>
      <pc:sldChg chg="addSp modSp add mod modNotesTx">
        <pc:chgData name="Martin Geiger (Psychology)" userId="8f06b308-1267-4aba-9ebb-7f4bffdc13c4" providerId="ADAL" clId="{BBBCF2D7-C5EC-49DF-90A2-D09A18F3EACA}" dt="2024-01-24T20:40:45" v="10747" actId="20577"/>
        <pc:sldMkLst>
          <pc:docMk/>
          <pc:sldMk cId="2875181041" sldId="344"/>
        </pc:sldMkLst>
        <pc:spChg chg="mod">
          <ac:chgData name="Martin Geiger (Psychology)" userId="8f06b308-1267-4aba-9ebb-7f4bffdc13c4" providerId="ADAL" clId="{BBBCF2D7-C5EC-49DF-90A2-D09A18F3EACA}" dt="2024-01-22T19:44:07.055" v="6469" actId="20577"/>
          <ac:spMkLst>
            <pc:docMk/>
            <pc:sldMk cId="2875181041" sldId="344"/>
            <ac:spMk id="6" creationId="{381252BB-203B-D028-CA99-00F215CF48DA}"/>
          </ac:spMkLst>
        </pc:spChg>
        <pc:spChg chg="mod">
          <ac:chgData name="Martin Geiger (Psychology)" userId="8f06b308-1267-4aba-9ebb-7f4bffdc13c4" providerId="ADAL" clId="{BBBCF2D7-C5EC-49DF-90A2-D09A18F3EACA}" dt="2024-01-22T19:44:40.248" v="6470" actId="20577"/>
          <ac:spMkLst>
            <pc:docMk/>
            <pc:sldMk cId="2875181041" sldId="344"/>
            <ac:spMk id="7" creationId="{F7EFE1FF-212C-A66F-49BF-FEFEF97BC3FD}"/>
          </ac:spMkLst>
        </pc:spChg>
        <pc:picChg chg="add mod">
          <ac:chgData name="Martin Geiger (Psychology)" userId="8f06b308-1267-4aba-9ebb-7f4bffdc13c4" providerId="ADAL" clId="{BBBCF2D7-C5EC-49DF-90A2-D09A18F3EACA}" dt="2024-01-23T12:17:16.889" v="9058" actId="1076"/>
          <ac:picMkLst>
            <pc:docMk/>
            <pc:sldMk cId="2875181041" sldId="344"/>
            <ac:picMk id="3" creationId="{1A77D938-0000-04F0-5416-9B997EA5D2DE}"/>
          </ac:picMkLst>
        </pc:picChg>
      </pc:sldChg>
      <pc:sldChg chg="modSp add mod ord">
        <pc:chgData name="Martin Geiger (Psychology)" userId="8f06b308-1267-4aba-9ebb-7f4bffdc13c4" providerId="ADAL" clId="{BBBCF2D7-C5EC-49DF-90A2-D09A18F3EACA}" dt="2024-01-24T19:24:33.338" v="10316" actId="20577"/>
        <pc:sldMkLst>
          <pc:docMk/>
          <pc:sldMk cId="7966213" sldId="345"/>
        </pc:sldMkLst>
        <pc:spChg chg="mod">
          <ac:chgData name="Martin Geiger (Psychology)" userId="8f06b308-1267-4aba-9ebb-7f4bffdc13c4" providerId="ADAL" clId="{BBBCF2D7-C5EC-49DF-90A2-D09A18F3EACA}" dt="2024-01-22T20:14:23.425" v="7182" actId="20577"/>
          <ac:spMkLst>
            <pc:docMk/>
            <pc:sldMk cId="7966213" sldId="345"/>
            <ac:spMk id="5" creationId="{9962F642-1A52-F5F7-FA9C-5B1464BE74F9}"/>
          </ac:spMkLst>
        </pc:spChg>
        <pc:spChg chg="mod">
          <ac:chgData name="Martin Geiger (Psychology)" userId="8f06b308-1267-4aba-9ebb-7f4bffdc13c4" providerId="ADAL" clId="{BBBCF2D7-C5EC-49DF-90A2-D09A18F3EACA}" dt="2024-01-24T19:24:33.338" v="10316" actId="20577"/>
          <ac:spMkLst>
            <pc:docMk/>
            <pc:sldMk cId="7966213" sldId="345"/>
            <ac:spMk id="9" creationId="{78CB1B90-93AC-9834-A1AF-47CE435B0156}"/>
          </ac:spMkLst>
        </pc:spChg>
      </pc:sldChg>
      <pc:sldChg chg="modSp add mod ord">
        <pc:chgData name="Martin Geiger (Psychology)" userId="8f06b308-1267-4aba-9ebb-7f4bffdc13c4" providerId="ADAL" clId="{BBBCF2D7-C5EC-49DF-90A2-D09A18F3EACA}" dt="2024-01-24T19:15:29.492" v="10293" actId="20577"/>
        <pc:sldMkLst>
          <pc:docMk/>
          <pc:sldMk cId="1376932134" sldId="346"/>
        </pc:sldMkLst>
        <pc:spChg chg="mod">
          <ac:chgData name="Martin Geiger (Psychology)" userId="8f06b308-1267-4aba-9ebb-7f4bffdc13c4" providerId="ADAL" clId="{BBBCF2D7-C5EC-49DF-90A2-D09A18F3EACA}" dt="2024-01-23T12:32:44.540" v="9428" actId="20577"/>
          <ac:spMkLst>
            <pc:docMk/>
            <pc:sldMk cId="1376932134" sldId="346"/>
            <ac:spMk id="5" creationId="{9962F642-1A52-F5F7-FA9C-5B1464BE74F9}"/>
          </ac:spMkLst>
        </pc:spChg>
        <pc:spChg chg="mod">
          <ac:chgData name="Martin Geiger (Psychology)" userId="8f06b308-1267-4aba-9ebb-7f4bffdc13c4" providerId="ADAL" clId="{BBBCF2D7-C5EC-49DF-90A2-D09A18F3EACA}" dt="2024-01-24T19:15:29.492" v="10293" actId="20577"/>
          <ac:spMkLst>
            <pc:docMk/>
            <pc:sldMk cId="1376932134" sldId="346"/>
            <ac:spMk id="9" creationId="{78CB1B90-93AC-9834-A1AF-47CE435B0156}"/>
          </ac:spMkLst>
        </pc:spChg>
      </pc:sldChg>
      <pc:sldChg chg="modSp add del mod ord replId">
        <pc:chgData name="Martin Geiger (Psychology)" userId="8f06b308-1267-4aba-9ebb-7f4bffdc13c4" providerId="ADAL" clId="{BBBCF2D7-C5EC-49DF-90A2-D09A18F3EACA}" dt="2024-01-24T19:24:57.264" v="10317" actId="47"/>
        <pc:sldMkLst>
          <pc:docMk/>
          <pc:sldMk cId="3076175903" sldId="347"/>
        </pc:sldMkLst>
        <pc:spChg chg="mod">
          <ac:chgData name="Martin Geiger (Psychology)" userId="8f06b308-1267-4aba-9ebb-7f4bffdc13c4" providerId="ADAL" clId="{BBBCF2D7-C5EC-49DF-90A2-D09A18F3EACA}" dt="2024-01-24T18:25:35.649" v="10029" actId="20577"/>
          <ac:spMkLst>
            <pc:docMk/>
            <pc:sldMk cId="3076175903" sldId="347"/>
            <ac:spMk id="5" creationId="{9962F642-1A52-F5F7-FA9C-5B1464BE74F9}"/>
          </ac:spMkLst>
        </pc:spChg>
        <pc:spChg chg="mod">
          <ac:chgData name="Martin Geiger (Psychology)" userId="8f06b308-1267-4aba-9ebb-7f4bffdc13c4" providerId="ADAL" clId="{BBBCF2D7-C5EC-49DF-90A2-D09A18F3EACA}" dt="2024-01-24T18:25:31.763" v="10021" actId="20577"/>
          <ac:spMkLst>
            <pc:docMk/>
            <pc:sldMk cId="3076175903" sldId="347"/>
            <ac:spMk id="9" creationId="{78CB1B90-93AC-9834-A1AF-47CE435B0156}"/>
          </ac:spMkLst>
        </pc:spChg>
      </pc:sldChg>
      <pc:sldChg chg="modSp add mod ord modNotesTx">
        <pc:chgData name="Martin Geiger (Psychology)" userId="8f06b308-1267-4aba-9ebb-7f4bffdc13c4" providerId="ADAL" clId="{BBBCF2D7-C5EC-49DF-90A2-D09A18F3EACA}" dt="2024-01-25T08:43:00.439" v="10757" actId="20577"/>
        <pc:sldMkLst>
          <pc:docMk/>
          <pc:sldMk cId="4068097911" sldId="348"/>
        </pc:sldMkLst>
        <pc:spChg chg="mod">
          <ac:chgData name="Martin Geiger (Psychology)" userId="8f06b308-1267-4aba-9ebb-7f4bffdc13c4" providerId="ADAL" clId="{BBBCF2D7-C5EC-49DF-90A2-D09A18F3EACA}" dt="2024-01-22T20:17:28.781" v="7228" actId="20577"/>
          <ac:spMkLst>
            <pc:docMk/>
            <pc:sldMk cId="4068097911" sldId="348"/>
            <ac:spMk id="5" creationId="{9962F642-1A52-F5F7-FA9C-5B1464BE74F9}"/>
          </ac:spMkLst>
        </pc:spChg>
        <pc:spChg chg="mod">
          <ac:chgData name="Martin Geiger (Psychology)" userId="8f06b308-1267-4aba-9ebb-7f4bffdc13c4" providerId="ADAL" clId="{BBBCF2D7-C5EC-49DF-90A2-D09A18F3EACA}" dt="2024-01-25T08:43:00.439" v="10757" actId="20577"/>
          <ac:spMkLst>
            <pc:docMk/>
            <pc:sldMk cId="4068097911" sldId="348"/>
            <ac:spMk id="9" creationId="{78CB1B90-93AC-9834-A1AF-47CE435B0156}"/>
          </ac:spMkLst>
        </pc:spChg>
      </pc:sldChg>
      <pc:sldChg chg="modSp add del mod ord">
        <pc:chgData name="Martin Geiger (Psychology)" userId="8f06b308-1267-4aba-9ebb-7f4bffdc13c4" providerId="ADAL" clId="{BBBCF2D7-C5EC-49DF-90A2-D09A18F3EACA}" dt="2024-01-23T12:52:19.698" v="9848" actId="47"/>
        <pc:sldMkLst>
          <pc:docMk/>
          <pc:sldMk cId="116661882" sldId="349"/>
        </pc:sldMkLst>
        <pc:spChg chg="mod">
          <ac:chgData name="Martin Geiger (Psychology)" userId="8f06b308-1267-4aba-9ebb-7f4bffdc13c4" providerId="ADAL" clId="{BBBCF2D7-C5EC-49DF-90A2-D09A18F3EACA}" dt="2024-01-22T20:14:48.259" v="7197" actId="20577"/>
          <ac:spMkLst>
            <pc:docMk/>
            <pc:sldMk cId="116661882" sldId="349"/>
            <ac:spMk id="9" creationId="{78CB1B90-93AC-9834-A1AF-47CE435B0156}"/>
          </ac:spMkLst>
        </pc:spChg>
      </pc:sldChg>
      <pc:sldChg chg="modSp add mod ord replId">
        <pc:chgData name="Martin Geiger (Psychology)" userId="8f06b308-1267-4aba-9ebb-7f4bffdc13c4" providerId="ADAL" clId="{BBBCF2D7-C5EC-49DF-90A2-D09A18F3EACA}" dt="2024-01-25T08:43:06.457" v="10758" actId="20577"/>
        <pc:sldMkLst>
          <pc:docMk/>
          <pc:sldMk cId="3610448048" sldId="350"/>
        </pc:sldMkLst>
        <pc:spChg chg="mod">
          <ac:chgData name="Martin Geiger (Psychology)" userId="8f06b308-1267-4aba-9ebb-7f4bffdc13c4" providerId="ADAL" clId="{BBBCF2D7-C5EC-49DF-90A2-D09A18F3EACA}" dt="2024-01-25T08:43:06.457" v="10758" actId="20577"/>
          <ac:spMkLst>
            <pc:docMk/>
            <pc:sldMk cId="3610448048" sldId="350"/>
            <ac:spMk id="5" creationId="{9962F642-1A52-F5F7-FA9C-5B1464BE74F9}"/>
          </ac:spMkLst>
        </pc:spChg>
        <pc:spChg chg="mod">
          <ac:chgData name="Martin Geiger (Psychology)" userId="8f06b308-1267-4aba-9ebb-7f4bffdc13c4" providerId="ADAL" clId="{BBBCF2D7-C5EC-49DF-90A2-D09A18F3EACA}" dt="2024-01-23T12:46:39.124" v="9795"/>
          <ac:spMkLst>
            <pc:docMk/>
            <pc:sldMk cId="3610448048" sldId="350"/>
            <ac:spMk id="9" creationId="{78CB1B90-93AC-9834-A1AF-47CE435B0156}"/>
          </ac:spMkLst>
        </pc:spChg>
      </pc:sldChg>
      <pc:sldChg chg="modSp add mod modNotesTx">
        <pc:chgData name="Martin Geiger (Psychology)" userId="8f06b308-1267-4aba-9ebb-7f4bffdc13c4" providerId="ADAL" clId="{BBBCF2D7-C5EC-49DF-90A2-D09A18F3EACA}" dt="2024-01-24T20:16:14.678" v="10411" actId="20577"/>
        <pc:sldMkLst>
          <pc:docMk/>
          <pc:sldMk cId="3478184649" sldId="351"/>
        </pc:sldMkLst>
        <pc:spChg chg="mod">
          <ac:chgData name="Martin Geiger (Psychology)" userId="8f06b308-1267-4aba-9ebb-7f4bffdc13c4" providerId="ADAL" clId="{BBBCF2D7-C5EC-49DF-90A2-D09A18F3EACA}" dt="2024-01-24T18:40:02.745" v="10254" actId="20577"/>
          <ac:spMkLst>
            <pc:docMk/>
            <pc:sldMk cId="3478184649" sldId="351"/>
            <ac:spMk id="9" creationId="{78CB1B90-93AC-9834-A1AF-47CE435B0156}"/>
          </ac:spMkLst>
        </pc:spChg>
      </pc:sldChg>
      <pc:sldChg chg="modSp add del mod">
        <pc:chgData name="Martin Geiger (Psychology)" userId="8f06b308-1267-4aba-9ebb-7f4bffdc13c4" providerId="ADAL" clId="{BBBCF2D7-C5EC-49DF-90A2-D09A18F3EACA}" dt="2024-01-24T18:40:21.402" v="10255" actId="47"/>
        <pc:sldMkLst>
          <pc:docMk/>
          <pc:sldMk cId="2592871110" sldId="352"/>
        </pc:sldMkLst>
        <pc:spChg chg="mod">
          <ac:chgData name="Martin Geiger (Psychology)" userId="8f06b308-1267-4aba-9ebb-7f4bffdc13c4" providerId="ADAL" clId="{BBBCF2D7-C5EC-49DF-90A2-D09A18F3EACA}" dt="2024-01-24T18:39:57.713" v="10253" actId="20577"/>
          <ac:spMkLst>
            <pc:docMk/>
            <pc:sldMk cId="2592871110" sldId="352"/>
            <ac:spMk id="9" creationId="{78CB1B90-93AC-9834-A1AF-47CE435B0156}"/>
          </ac:spMkLst>
        </pc:spChg>
      </pc:sldChg>
      <pc:sldMasterChg chg="modSldLayout">
        <pc:chgData name="Martin Geiger (Psychology)" userId="8f06b308-1267-4aba-9ebb-7f4bffdc13c4" providerId="ADAL" clId="{BBBCF2D7-C5EC-49DF-90A2-D09A18F3EACA}" dt="2024-01-22T11:10:10.540" v="154" actId="478"/>
        <pc:sldMasterMkLst>
          <pc:docMk/>
          <pc:sldMasterMk cId="2186592228" sldId="2147483648"/>
        </pc:sldMasterMkLst>
        <pc:sldLayoutChg chg="addSp delSp mod">
          <pc:chgData name="Martin Geiger (Psychology)" userId="8f06b308-1267-4aba-9ebb-7f4bffdc13c4" providerId="ADAL" clId="{BBBCF2D7-C5EC-49DF-90A2-D09A18F3EACA}" dt="2024-01-22T11:10:07.556" v="153" actId="478"/>
          <pc:sldLayoutMkLst>
            <pc:docMk/>
            <pc:sldMasterMk cId="2186592228" sldId="2147483648"/>
            <pc:sldLayoutMk cId="3165889756" sldId="2147483649"/>
          </pc:sldLayoutMkLst>
          <pc:picChg chg="add del">
            <ac:chgData name="Martin Geiger (Psychology)" userId="8f06b308-1267-4aba-9ebb-7f4bffdc13c4" providerId="ADAL" clId="{BBBCF2D7-C5EC-49DF-90A2-D09A18F3EACA}" dt="2024-01-22T11:10:07.556" v="153" actId="478"/>
            <ac:picMkLst>
              <pc:docMk/>
              <pc:sldMasterMk cId="2186592228" sldId="2147483648"/>
              <pc:sldLayoutMk cId="3165889756" sldId="2147483649"/>
              <ac:picMk id="14" creationId="{4504F269-56E3-639E-F1B1-41EEC4813B59}"/>
            </ac:picMkLst>
          </pc:picChg>
        </pc:sldLayoutChg>
        <pc:sldLayoutChg chg="addSp delSp mod">
          <pc:chgData name="Martin Geiger (Psychology)" userId="8f06b308-1267-4aba-9ebb-7f4bffdc13c4" providerId="ADAL" clId="{BBBCF2D7-C5EC-49DF-90A2-D09A18F3EACA}" dt="2024-01-22T11:10:10.540" v="154" actId="478"/>
          <pc:sldLayoutMkLst>
            <pc:docMk/>
            <pc:sldMasterMk cId="2186592228" sldId="2147483648"/>
            <pc:sldLayoutMk cId="3141653446" sldId="2147483670"/>
          </pc:sldLayoutMkLst>
          <pc:picChg chg="add del">
            <ac:chgData name="Martin Geiger (Psychology)" userId="8f06b308-1267-4aba-9ebb-7f4bffdc13c4" providerId="ADAL" clId="{BBBCF2D7-C5EC-49DF-90A2-D09A18F3EACA}" dt="2024-01-22T11:10:03.923" v="151" actId="478"/>
            <ac:picMkLst>
              <pc:docMk/>
              <pc:sldMasterMk cId="2186592228" sldId="2147483648"/>
              <pc:sldLayoutMk cId="3141653446" sldId="2147483670"/>
              <ac:picMk id="7" creationId="{C5602FD7-1231-064E-CF9F-7F8C08F8EFE2}"/>
            </ac:picMkLst>
          </pc:picChg>
          <pc:picChg chg="del">
            <ac:chgData name="Martin Geiger (Psychology)" userId="8f06b308-1267-4aba-9ebb-7f4bffdc13c4" providerId="ADAL" clId="{BBBCF2D7-C5EC-49DF-90A2-D09A18F3EACA}" dt="2024-01-22T11:10:10.540" v="154" actId="478"/>
            <ac:picMkLst>
              <pc:docMk/>
              <pc:sldMasterMk cId="2186592228" sldId="2147483648"/>
              <pc:sldLayoutMk cId="3141653446" sldId="2147483670"/>
              <ac:picMk id="14" creationId="{4504F269-56E3-639E-F1B1-41EEC4813B59}"/>
            </ac:picMkLst>
          </pc:picChg>
        </pc:sldLayoutChg>
      </pc:sldMasterChg>
      <pc:sldMasterChg chg="modSp modSldLayout">
        <pc:chgData name="Martin Geiger (Psychology)" userId="8f06b308-1267-4aba-9ebb-7f4bffdc13c4" providerId="ADAL" clId="{BBBCF2D7-C5EC-49DF-90A2-D09A18F3EACA}" dt="2024-01-22T11:09:33.512" v="148" actId="478"/>
        <pc:sldMasterMkLst>
          <pc:docMk/>
          <pc:sldMasterMk cId="593345641" sldId="2147483673"/>
        </pc:sldMasterMkLst>
        <pc:spChg chg="mod">
          <ac:chgData name="Martin Geiger (Psychology)" userId="8f06b308-1267-4aba-9ebb-7f4bffdc13c4" providerId="ADAL" clId="{BBBCF2D7-C5EC-49DF-90A2-D09A18F3EACA}" dt="2024-01-22T11:04:58.639" v="105" actId="2711"/>
          <ac:spMkLst>
            <pc:docMk/>
            <pc:sldMasterMk cId="593345641" sldId="2147483673"/>
            <ac:spMk id="2" creationId="{BC4C08AA-2148-527A-BB20-1D271A404421}"/>
          </ac:spMkLst>
        </pc:spChg>
        <pc:sldLayoutChg chg="delSp mod">
          <pc:chgData name="Martin Geiger (Psychology)" userId="8f06b308-1267-4aba-9ebb-7f4bffdc13c4" providerId="ADAL" clId="{BBBCF2D7-C5EC-49DF-90A2-D09A18F3EACA}" dt="2024-01-22T11:09:25.724" v="145" actId="478"/>
          <pc:sldLayoutMkLst>
            <pc:docMk/>
            <pc:sldMasterMk cId="593345641" sldId="2147483673"/>
            <pc:sldLayoutMk cId="2792727091" sldId="2147483676"/>
          </pc:sldLayoutMkLst>
          <pc:picChg chg="del">
            <ac:chgData name="Martin Geiger (Psychology)" userId="8f06b308-1267-4aba-9ebb-7f4bffdc13c4" providerId="ADAL" clId="{BBBCF2D7-C5EC-49DF-90A2-D09A18F3EACA}" dt="2024-01-22T11:09:25.724" v="145" actId="478"/>
            <ac:picMkLst>
              <pc:docMk/>
              <pc:sldMasterMk cId="593345641" sldId="2147483673"/>
              <pc:sldLayoutMk cId="2792727091" sldId="2147483676"/>
              <ac:picMk id="14" creationId="{4504F269-56E3-639E-F1B1-41EEC4813B59}"/>
            </ac:picMkLst>
          </pc:picChg>
        </pc:sldLayoutChg>
        <pc:sldLayoutChg chg="delSp mod">
          <pc:chgData name="Martin Geiger (Psychology)" userId="8f06b308-1267-4aba-9ebb-7f4bffdc13c4" providerId="ADAL" clId="{BBBCF2D7-C5EC-49DF-90A2-D09A18F3EACA}" dt="2024-01-22T11:09:27.729" v="146" actId="478"/>
          <pc:sldLayoutMkLst>
            <pc:docMk/>
            <pc:sldMasterMk cId="593345641" sldId="2147483673"/>
            <pc:sldLayoutMk cId="4189653822" sldId="2147483677"/>
          </pc:sldLayoutMkLst>
          <pc:picChg chg="del">
            <ac:chgData name="Martin Geiger (Psychology)" userId="8f06b308-1267-4aba-9ebb-7f4bffdc13c4" providerId="ADAL" clId="{BBBCF2D7-C5EC-49DF-90A2-D09A18F3EACA}" dt="2024-01-22T11:09:27.729" v="146" actId="478"/>
            <ac:picMkLst>
              <pc:docMk/>
              <pc:sldMasterMk cId="593345641" sldId="2147483673"/>
              <pc:sldLayoutMk cId="4189653822" sldId="2147483677"/>
              <ac:picMk id="11" creationId="{57E62669-0C8C-8C81-1274-25D65572689A}"/>
            </ac:picMkLst>
          </pc:picChg>
        </pc:sldLayoutChg>
        <pc:sldLayoutChg chg="delSp mod">
          <pc:chgData name="Martin Geiger (Psychology)" userId="8f06b308-1267-4aba-9ebb-7f4bffdc13c4" providerId="ADAL" clId="{BBBCF2D7-C5EC-49DF-90A2-D09A18F3EACA}" dt="2024-01-22T11:09:29.137" v="147" actId="478"/>
          <pc:sldLayoutMkLst>
            <pc:docMk/>
            <pc:sldMasterMk cId="593345641" sldId="2147483673"/>
            <pc:sldLayoutMk cId="32175768" sldId="2147483678"/>
          </pc:sldLayoutMkLst>
          <pc:picChg chg="del">
            <ac:chgData name="Martin Geiger (Psychology)" userId="8f06b308-1267-4aba-9ebb-7f4bffdc13c4" providerId="ADAL" clId="{BBBCF2D7-C5EC-49DF-90A2-D09A18F3EACA}" dt="2024-01-22T11:09:29.137" v="147" actId="478"/>
            <ac:picMkLst>
              <pc:docMk/>
              <pc:sldMasterMk cId="593345641" sldId="2147483673"/>
              <pc:sldLayoutMk cId="32175768" sldId="2147483678"/>
              <ac:picMk id="12" creationId="{CF67140E-3A47-D241-7182-3577AE6E8340}"/>
            </ac:picMkLst>
          </pc:picChg>
        </pc:sldLayoutChg>
        <pc:sldLayoutChg chg="delSp mod">
          <pc:chgData name="Martin Geiger (Psychology)" userId="8f06b308-1267-4aba-9ebb-7f4bffdc13c4" providerId="ADAL" clId="{BBBCF2D7-C5EC-49DF-90A2-D09A18F3EACA}" dt="2024-01-22T11:09:33.512" v="148" actId="478"/>
          <pc:sldLayoutMkLst>
            <pc:docMk/>
            <pc:sldMasterMk cId="593345641" sldId="2147483673"/>
            <pc:sldLayoutMk cId="2515988496" sldId="2147483682"/>
          </pc:sldLayoutMkLst>
          <pc:picChg chg="del">
            <ac:chgData name="Martin Geiger (Psychology)" userId="8f06b308-1267-4aba-9ebb-7f4bffdc13c4" providerId="ADAL" clId="{BBBCF2D7-C5EC-49DF-90A2-D09A18F3EACA}" dt="2024-01-22T11:09:33.512" v="148" actId="478"/>
            <ac:picMkLst>
              <pc:docMk/>
              <pc:sldMasterMk cId="593345641" sldId="2147483673"/>
              <pc:sldLayoutMk cId="2515988496" sldId="2147483682"/>
              <ac:picMk id="6" creationId="{E1FBAEAF-9083-CEBB-9361-7C295E600CB4}"/>
            </ac:picMkLst>
          </pc:pic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B346B67-71C4-6A20-5B1F-CF02011E0338}"/>
              </a:ext>
            </a:extLst>
          </p:cNvPr>
          <p:cNvSpPr>
            <a:spLocks noGrp="1"/>
          </p:cNvSpPr>
          <p:nvPr>
            <p:ph type="hdr" sz="quarter"/>
          </p:nvPr>
        </p:nvSpPr>
        <p:spPr>
          <a:xfrm>
            <a:off x="1" y="0"/>
            <a:ext cx="3078427" cy="513508"/>
          </a:xfrm>
          <a:prstGeom prst="rect">
            <a:avLst/>
          </a:prstGeom>
        </p:spPr>
        <p:txBody>
          <a:bodyPr vert="horz" lIns="99065" tIns="49532" rIns="99065" bIns="49532" rtlCol="0"/>
          <a:lstStyle>
            <a:lvl1pPr algn="l">
              <a:defRPr sz="1300"/>
            </a:lvl1pPr>
          </a:lstStyle>
          <a:p>
            <a:endParaRPr lang="en-US"/>
          </a:p>
        </p:txBody>
      </p:sp>
      <p:sp>
        <p:nvSpPr>
          <p:cNvPr id="3" name="Date Placeholder 2">
            <a:extLst>
              <a:ext uri="{FF2B5EF4-FFF2-40B4-BE49-F238E27FC236}">
                <a16:creationId xmlns:a16="http://schemas.microsoft.com/office/drawing/2014/main" id="{16B6DA43-4E6A-F57C-F129-8621F4C48EA5}"/>
              </a:ext>
            </a:extLst>
          </p:cNvPr>
          <p:cNvSpPr>
            <a:spLocks noGrp="1"/>
          </p:cNvSpPr>
          <p:nvPr>
            <p:ph type="dt" sz="quarter" idx="1"/>
          </p:nvPr>
        </p:nvSpPr>
        <p:spPr>
          <a:xfrm>
            <a:off x="4023993" y="0"/>
            <a:ext cx="3078427" cy="513508"/>
          </a:xfrm>
          <a:prstGeom prst="rect">
            <a:avLst/>
          </a:prstGeom>
        </p:spPr>
        <p:txBody>
          <a:bodyPr vert="horz" lIns="99065" tIns="49532" rIns="99065" bIns="49532" rtlCol="0"/>
          <a:lstStyle>
            <a:lvl1pPr algn="r">
              <a:defRPr sz="1300"/>
            </a:lvl1pPr>
          </a:lstStyle>
          <a:p>
            <a:fld id="{66CB6302-81D9-3341-8BEE-558FFE2510A3}" type="datetimeFigureOut">
              <a:rPr lang="en-US" smtClean="0"/>
              <a:t>1/22/2024</a:t>
            </a:fld>
            <a:endParaRPr lang="en-US"/>
          </a:p>
        </p:txBody>
      </p:sp>
      <p:sp>
        <p:nvSpPr>
          <p:cNvPr id="4" name="Footer Placeholder 3">
            <a:extLst>
              <a:ext uri="{FF2B5EF4-FFF2-40B4-BE49-F238E27FC236}">
                <a16:creationId xmlns:a16="http://schemas.microsoft.com/office/drawing/2014/main" id="{B51356D5-F218-1A4F-F824-0004C2F04816}"/>
              </a:ext>
            </a:extLst>
          </p:cNvPr>
          <p:cNvSpPr>
            <a:spLocks noGrp="1"/>
          </p:cNvSpPr>
          <p:nvPr>
            <p:ph type="ftr" sz="quarter" idx="2"/>
          </p:nvPr>
        </p:nvSpPr>
        <p:spPr>
          <a:xfrm>
            <a:off x="1" y="9721108"/>
            <a:ext cx="3078427" cy="513507"/>
          </a:xfrm>
          <a:prstGeom prst="rect">
            <a:avLst/>
          </a:prstGeom>
        </p:spPr>
        <p:txBody>
          <a:bodyPr vert="horz" lIns="99065" tIns="49532" rIns="99065" bIns="49532" rtlCol="0" anchor="b"/>
          <a:lstStyle>
            <a:lvl1pPr algn="l">
              <a:defRPr sz="1300"/>
            </a:lvl1pPr>
          </a:lstStyle>
          <a:p>
            <a:endParaRPr lang="en-US"/>
          </a:p>
        </p:txBody>
      </p:sp>
      <p:sp>
        <p:nvSpPr>
          <p:cNvPr id="5" name="Slide Number Placeholder 4">
            <a:extLst>
              <a:ext uri="{FF2B5EF4-FFF2-40B4-BE49-F238E27FC236}">
                <a16:creationId xmlns:a16="http://schemas.microsoft.com/office/drawing/2014/main" id="{F1BBB1A6-FD46-F964-76CD-4727A6A78028}"/>
              </a:ext>
            </a:extLst>
          </p:cNvPr>
          <p:cNvSpPr>
            <a:spLocks noGrp="1"/>
          </p:cNvSpPr>
          <p:nvPr>
            <p:ph type="sldNum" sz="quarter" idx="3"/>
          </p:nvPr>
        </p:nvSpPr>
        <p:spPr>
          <a:xfrm>
            <a:off x="4023993" y="9721108"/>
            <a:ext cx="3078427" cy="513507"/>
          </a:xfrm>
          <a:prstGeom prst="rect">
            <a:avLst/>
          </a:prstGeom>
        </p:spPr>
        <p:txBody>
          <a:bodyPr vert="horz" lIns="99065" tIns="49532" rIns="99065" bIns="49532" rtlCol="0" anchor="b"/>
          <a:lstStyle>
            <a:lvl1pPr algn="r">
              <a:defRPr sz="1300"/>
            </a:lvl1pPr>
          </a:lstStyle>
          <a:p>
            <a:fld id="{9FE4192F-5B50-BB49-817A-7CA11482C31B}" type="slidenum">
              <a:rPr lang="en-US" smtClean="0"/>
              <a:t>‹#›</a:t>
            </a:fld>
            <a:endParaRPr lang="en-US"/>
          </a:p>
        </p:txBody>
      </p:sp>
    </p:spTree>
    <p:extLst>
      <p:ext uri="{BB962C8B-B14F-4D97-AF65-F5344CB8AC3E}">
        <p14:creationId xmlns:p14="http://schemas.microsoft.com/office/powerpoint/2010/main" val="225984235"/>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3224" userDrawn="1">
          <p15:clr>
            <a:srgbClr val="F26B43"/>
          </p15:clr>
        </p15:guide>
        <p15:guide id="2" pos="2238" userDrawn="1">
          <p15:clr>
            <a:srgbClr val="F26B43"/>
          </p15:clr>
        </p15:guide>
      </p15:sldGuideLst>
    </p:ext>
  </p:extLst>
</p:handoutMaster>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svg>
</file>

<file path=ppt/media/image5.jp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78427" cy="513508"/>
          </a:xfrm>
          <a:prstGeom prst="rect">
            <a:avLst/>
          </a:prstGeom>
        </p:spPr>
        <p:txBody>
          <a:bodyPr vert="horz" lIns="99065" tIns="49532" rIns="99065" bIns="49532" rtlCol="0"/>
          <a:lstStyle>
            <a:lvl1pPr algn="l">
              <a:defRPr sz="1300"/>
            </a:lvl1pPr>
          </a:lstStyle>
          <a:p>
            <a:endParaRPr lang="en-US"/>
          </a:p>
        </p:txBody>
      </p:sp>
      <p:sp>
        <p:nvSpPr>
          <p:cNvPr id="3" name="Date Placeholder 2"/>
          <p:cNvSpPr>
            <a:spLocks noGrp="1"/>
          </p:cNvSpPr>
          <p:nvPr>
            <p:ph type="dt" idx="1"/>
          </p:nvPr>
        </p:nvSpPr>
        <p:spPr>
          <a:xfrm>
            <a:off x="4023993" y="0"/>
            <a:ext cx="3078427" cy="513508"/>
          </a:xfrm>
          <a:prstGeom prst="rect">
            <a:avLst/>
          </a:prstGeom>
        </p:spPr>
        <p:txBody>
          <a:bodyPr vert="horz" lIns="99065" tIns="49532" rIns="99065" bIns="49532" rtlCol="0"/>
          <a:lstStyle>
            <a:lvl1pPr algn="r">
              <a:defRPr sz="1300"/>
            </a:lvl1pPr>
          </a:lstStyle>
          <a:p>
            <a:fld id="{FF0BDFEF-057C-A843-8C81-03384ABB4BFC}" type="datetimeFigureOut">
              <a:rPr lang="en-US" smtClean="0"/>
              <a:t>1/22/2024</a:t>
            </a:fld>
            <a:endParaRPr lang="en-US"/>
          </a:p>
        </p:txBody>
      </p:sp>
      <p:sp>
        <p:nvSpPr>
          <p:cNvPr id="4" name="Slide Image Placeholder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65" tIns="49532" rIns="99065" bIns="49532" rtlCol="0" anchor="ctr"/>
          <a:lstStyle/>
          <a:p>
            <a:endParaRPr lang="en-US"/>
          </a:p>
        </p:txBody>
      </p:sp>
      <p:sp>
        <p:nvSpPr>
          <p:cNvPr id="5" name="Notes Placeholder 4"/>
          <p:cNvSpPr>
            <a:spLocks noGrp="1"/>
          </p:cNvSpPr>
          <p:nvPr>
            <p:ph type="body" sz="quarter" idx="3"/>
          </p:nvPr>
        </p:nvSpPr>
        <p:spPr>
          <a:xfrm>
            <a:off x="710407" y="4925407"/>
            <a:ext cx="5683250" cy="4029879"/>
          </a:xfrm>
          <a:prstGeom prst="rect">
            <a:avLst/>
          </a:prstGeom>
        </p:spPr>
        <p:txBody>
          <a:bodyPr vert="horz" lIns="99065" tIns="49532" rIns="99065" bIns="49532"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1" y="9721108"/>
            <a:ext cx="3078427" cy="513507"/>
          </a:xfrm>
          <a:prstGeom prst="rect">
            <a:avLst/>
          </a:prstGeom>
        </p:spPr>
        <p:txBody>
          <a:bodyPr vert="horz" lIns="99065" tIns="49532" rIns="99065" bIns="49532" rtlCol="0" anchor="b"/>
          <a:lstStyle>
            <a:lvl1pPr algn="l">
              <a:defRPr sz="1300"/>
            </a:lvl1pPr>
          </a:lstStyle>
          <a:p>
            <a:endParaRPr lang="en-US"/>
          </a:p>
        </p:txBody>
      </p:sp>
      <p:sp>
        <p:nvSpPr>
          <p:cNvPr id="7" name="Slide Number Placeholder 6"/>
          <p:cNvSpPr>
            <a:spLocks noGrp="1"/>
          </p:cNvSpPr>
          <p:nvPr>
            <p:ph type="sldNum" sz="quarter" idx="5"/>
          </p:nvPr>
        </p:nvSpPr>
        <p:spPr>
          <a:xfrm>
            <a:off x="4023993" y="9721108"/>
            <a:ext cx="3078427" cy="513507"/>
          </a:xfrm>
          <a:prstGeom prst="rect">
            <a:avLst/>
          </a:prstGeom>
        </p:spPr>
        <p:txBody>
          <a:bodyPr vert="horz" lIns="99065" tIns="49532" rIns="99065" bIns="49532" rtlCol="0" anchor="b"/>
          <a:lstStyle>
            <a:lvl1pPr algn="r">
              <a:defRPr sz="1300"/>
            </a:lvl1pPr>
          </a:lstStyle>
          <a:p>
            <a:fld id="{F25D149E-358D-2440-BDD5-072440F2B74A}" type="slidenum">
              <a:rPr lang="en-US" smtClean="0"/>
              <a:t>‹#›</a:t>
            </a:fld>
            <a:endParaRPr lang="en-US"/>
          </a:p>
        </p:txBody>
      </p:sp>
    </p:spTree>
    <p:extLst>
      <p:ext uri="{BB962C8B-B14F-4D97-AF65-F5344CB8AC3E}">
        <p14:creationId xmlns:p14="http://schemas.microsoft.com/office/powerpoint/2010/main" val="10117651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neurofeedback-behavior task paradigm -&gt; </a:t>
            </a:r>
            <a:r>
              <a:rPr lang="en-GB" dirty="0"/>
              <a:t>specifically targeted high amplitude b bursts -&gt; to train healthy subjects to self-suppress b bursts in the sensorimotor cortex</a:t>
            </a:r>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1</a:t>
            </a:fld>
            <a:endParaRPr lang="en-US"/>
          </a:p>
        </p:txBody>
      </p:sp>
    </p:spTree>
    <p:extLst>
      <p:ext uri="{BB962C8B-B14F-4D97-AF65-F5344CB8AC3E}">
        <p14:creationId xmlns:p14="http://schemas.microsoft.com/office/powerpoint/2010/main" val="3805944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Basketball: 	moved left to right at constant speed</a:t>
            </a:r>
          </a:p>
          <a:p>
            <a:r>
              <a:rPr lang="en-US" dirty="0"/>
              <a:t>	position updated every 250 </a:t>
            </a:r>
            <a:r>
              <a:rPr lang="en-US" dirty="0" err="1"/>
              <a:t>ms</a:t>
            </a:r>
            <a:endParaRPr lang="en-US" dirty="0"/>
          </a:p>
          <a:p>
            <a:endParaRPr lang="en-US" dirty="0"/>
          </a:p>
          <a:p>
            <a:r>
              <a:rPr lang="en-US" dirty="0"/>
              <a:t>Real feedback group: </a:t>
            </a:r>
          </a:p>
          <a:p>
            <a:r>
              <a:rPr lang="en-US" dirty="0"/>
              <a:t>	real-time detection of </a:t>
            </a:r>
            <a:r>
              <a:rPr lang="el-GR" dirty="0"/>
              <a:t>β</a:t>
            </a:r>
            <a:r>
              <a:rPr lang="en-GB" dirty="0"/>
              <a:t> bursts</a:t>
            </a:r>
            <a:endParaRPr lang="en-US" dirty="0"/>
          </a:p>
          <a:p>
            <a:r>
              <a:rPr lang="en-US" dirty="0"/>
              <a:t>	calculation: average </a:t>
            </a:r>
            <a:r>
              <a:rPr lang="el-GR" dirty="0"/>
              <a:t>β</a:t>
            </a:r>
            <a:r>
              <a:rPr lang="en-GB" dirty="0"/>
              <a:t> power over the previous 500 </a:t>
            </a:r>
            <a:r>
              <a:rPr lang="en-GB" dirty="0" err="1"/>
              <a:t>ms</a:t>
            </a:r>
            <a:r>
              <a:rPr lang="en-GB" dirty="0"/>
              <a:t> window at C3 or C4</a:t>
            </a:r>
            <a:endParaRPr lang="en-US" dirty="0"/>
          </a:p>
          <a:p>
            <a:endParaRPr lang="en-US" dirty="0"/>
          </a:p>
          <a:p>
            <a:r>
              <a:rPr lang="en-US" dirty="0"/>
              <a:t>Sham feedback group:</a:t>
            </a:r>
          </a:p>
          <a:p>
            <a:r>
              <a:rPr lang="en-US" dirty="0"/>
              <a:t>	similar calculation of </a:t>
            </a:r>
            <a:r>
              <a:rPr lang="el-GR" dirty="0"/>
              <a:t>β</a:t>
            </a:r>
            <a:r>
              <a:rPr lang="en-GB" dirty="0"/>
              <a:t> bursts</a:t>
            </a:r>
          </a:p>
          <a:p>
            <a:r>
              <a:rPr lang="en-GB" dirty="0"/>
              <a:t>	BUT: resting EEG recorded from six healthy controls was used</a:t>
            </a:r>
          </a:p>
          <a:p>
            <a:r>
              <a:rPr lang="en-GB" dirty="0"/>
              <a:t>	The main difference between the real feedback and sham feedback was whether the exact timing of the basketball movements matched with the presence of the b bursts.</a:t>
            </a:r>
          </a:p>
          <a:p>
            <a:endParaRPr lang="en-GB" dirty="0"/>
          </a:p>
          <a:p>
            <a:r>
              <a:rPr lang="en-US" dirty="0"/>
              <a:t>Upon detection: ball drops</a:t>
            </a:r>
          </a:p>
          <a:p>
            <a:r>
              <a:rPr lang="en-US" dirty="0"/>
              <a:t>-&gt; final ball position is dependent on number of detected bursts</a:t>
            </a:r>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10</a:t>
            </a:fld>
            <a:endParaRPr lang="en-US"/>
          </a:p>
        </p:txBody>
      </p:sp>
    </p:spTree>
    <p:extLst>
      <p:ext uri="{BB962C8B-B14F-4D97-AF65-F5344CB8AC3E}">
        <p14:creationId xmlns:p14="http://schemas.microsoft.com/office/powerpoint/2010/main" val="26594432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Runs:</a:t>
            </a:r>
          </a:p>
          <a:p>
            <a:r>
              <a:rPr lang="en-US" dirty="0"/>
              <a:t>- 30s rest recording -&gt; calibrate the threshold for burst detection</a:t>
            </a:r>
          </a:p>
          <a:p>
            <a:r>
              <a:rPr lang="en-US" dirty="0"/>
              <a:t>- 10s training or no-training instructions</a:t>
            </a:r>
          </a:p>
          <a:p>
            <a:r>
              <a:rPr lang="en-US" dirty="0"/>
              <a:t>- 10 trials</a:t>
            </a:r>
          </a:p>
          <a:p>
            <a:endParaRPr lang="en-US" dirty="0"/>
          </a:p>
          <a:p>
            <a:r>
              <a:rPr lang="en-US" dirty="0"/>
              <a:t>Training blocks: </a:t>
            </a:r>
          </a:p>
          <a:p>
            <a:r>
              <a:rPr lang="en-US" dirty="0"/>
              <a:t>- keep the ball floating at the top of the screen </a:t>
            </a:r>
          </a:p>
          <a:p>
            <a:r>
              <a:rPr lang="en-US" dirty="0"/>
              <a:t>-&gt; find mental strategy to reduce beta bursts</a:t>
            </a:r>
          </a:p>
          <a:p>
            <a:r>
              <a:rPr lang="en-US" dirty="0"/>
              <a:t>- instructed that motor imagery might help</a:t>
            </a:r>
          </a:p>
          <a:p>
            <a:endParaRPr lang="en-US" dirty="0"/>
          </a:p>
          <a:p>
            <a:r>
              <a:rPr lang="en-US" dirty="0"/>
              <a:t>No training blocks: </a:t>
            </a:r>
          </a:p>
          <a:p>
            <a:r>
              <a:rPr lang="en-US" dirty="0"/>
              <a:t>- pay attention to the ball movement</a:t>
            </a:r>
          </a:p>
          <a:p>
            <a:endParaRPr lang="en-US" dirty="0"/>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11</a:t>
            </a:fld>
            <a:endParaRPr lang="en-US"/>
          </a:p>
        </p:txBody>
      </p:sp>
    </p:spTree>
    <p:extLst>
      <p:ext uri="{BB962C8B-B14F-4D97-AF65-F5344CB8AC3E}">
        <p14:creationId xmlns:p14="http://schemas.microsoft.com/office/powerpoint/2010/main" val="20729118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days in 1 week</a:t>
            </a:r>
          </a:p>
          <a:p>
            <a:endParaRPr lang="en-US" dirty="0"/>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12</a:t>
            </a:fld>
            <a:endParaRPr lang="en-US"/>
          </a:p>
        </p:txBody>
      </p:sp>
    </p:spTree>
    <p:extLst>
      <p:ext uri="{BB962C8B-B14F-4D97-AF65-F5344CB8AC3E}">
        <p14:creationId xmlns:p14="http://schemas.microsoft.com/office/powerpoint/2010/main" val="38761927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Final </a:t>
            </a:r>
            <a:r>
              <a:rPr lang="en-GB" dirty="0"/>
              <a:t>VCP: </a:t>
            </a:r>
          </a:p>
          <a:p>
            <a:r>
              <a:rPr lang="en-GB" dirty="0"/>
              <a:t>- indicates the difference between the training and no training conditions</a:t>
            </a:r>
          </a:p>
          <a:p>
            <a:r>
              <a:rPr lang="en-GB" dirty="0"/>
              <a:t>- allows to track the training progress over time</a:t>
            </a:r>
          </a:p>
          <a:p>
            <a:endParaRPr lang="en-GB" dirty="0"/>
          </a:p>
          <a:p>
            <a:r>
              <a:rPr lang="en-GB" dirty="0"/>
              <a:t>(</a:t>
            </a:r>
            <a:r>
              <a:rPr lang="en-GB" dirty="0" err="1"/>
              <a:t>ThresholdRT</a:t>
            </a:r>
            <a:r>
              <a:rPr lang="en-GB" dirty="0"/>
              <a:t> = mean + 3*SD of 500-ms force data before the go-cue)</a:t>
            </a:r>
          </a:p>
          <a:p>
            <a:endParaRPr lang="en-GB" dirty="0"/>
          </a:p>
          <a:p>
            <a:r>
              <a:rPr lang="en-GB" dirty="0"/>
              <a:t>EEG features were calculated during the neurofeedback and the preparation  phase</a:t>
            </a:r>
          </a:p>
        </p:txBody>
      </p:sp>
      <p:sp>
        <p:nvSpPr>
          <p:cNvPr id="4" name="Slide Number Placeholder 3"/>
          <p:cNvSpPr>
            <a:spLocks noGrp="1"/>
          </p:cNvSpPr>
          <p:nvPr>
            <p:ph type="sldNum" sz="quarter" idx="5"/>
          </p:nvPr>
        </p:nvSpPr>
        <p:spPr/>
        <p:txBody>
          <a:bodyPr/>
          <a:lstStyle/>
          <a:p>
            <a:fld id="{F25D149E-358D-2440-BDD5-072440F2B74A}" type="slidenum">
              <a:rPr lang="en-US" smtClean="0"/>
              <a:t>13</a:t>
            </a:fld>
            <a:endParaRPr lang="en-US"/>
          </a:p>
        </p:txBody>
      </p:sp>
    </p:spTree>
    <p:extLst>
      <p:ext uri="{BB962C8B-B14F-4D97-AF65-F5344CB8AC3E}">
        <p14:creationId xmlns:p14="http://schemas.microsoft.com/office/powerpoint/2010/main" val="16887430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Beta activity is not constantly elevated – it fluctuates and comes in bursts</a:t>
            </a:r>
          </a:p>
        </p:txBody>
      </p:sp>
      <p:sp>
        <p:nvSpPr>
          <p:cNvPr id="4" name="Slide Number Placeholder 3"/>
          <p:cNvSpPr>
            <a:spLocks noGrp="1"/>
          </p:cNvSpPr>
          <p:nvPr>
            <p:ph type="sldNum" sz="quarter" idx="5"/>
          </p:nvPr>
        </p:nvSpPr>
        <p:spPr/>
        <p:txBody>
          <a:bodyPr/>
          <a:lstStyle/>
          <a:p>
            <a:fld id="{F25D149E-358D-2440-BDD5-072440F2B74A}" type="slidenum">
              <a:rPr lang="en-US" smtClean="0"/>
              <a:t>14</a:t>
            </a:fld>
            <a:endParaRPr lang="en-US"/>
          </a:p>
        </p:txBody>
      </p:sp>
    </p:spTree>
    <p:extLst>
      <p:ext uri="{BB962C8B-B14F-4D97-AF65-F5344CB8AC3E}">
        <p14:creationId xmlns:p14="http://schemas.microsoft.com/office/powerpoint/2010/main" val="1201345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F25D149E-358D-2440-BDD5-072440F2B74A}" type="slidenum">
              <a:rPr lang="en-US" smtClean="0"/>
              <a:t>15</a:t>
            </a:fld>
            <a:endParaRPr lang="en-US"/>
          </a:p>
        </p:txBody>
      </p:sp>
    </p:spTree>
    <p:extLst>
      <p:ext uri="{BB962C8B-B14F-4D97-AF65-F5344CB8AC3E}">
        <p14:creationId xmlns:p14="http://schemas.microsoft.com/office/powerpoint/2010/main" val="21066925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participants were able to control the position of the visual cursor driven by cortical b bursts</a:t>
            </a:r>
          </a:p>
          <a:p>
            <a:endParaRPr lang="en-GB" dirty="0"/>
          </a:p>
          <a:p>
            <a:r>
              <a:rPr lang="en-GB" dirty="0"/>
              <a:t>Left plot:</a:t>
            </a:r>
          </a:p>
          <a:p>
            <a:r>
              <a:rPr lang="en-GB" dirty="0"/>
              <a:t>- Dots: individual averages of the measured hemispheres, crosses are the SEMs</a:t>
            </a:r>
          </a:p>
          <a:p>
            <a:r>
              <a:rPr lang="en-GB" dirty="0"/>
              <a:t>- Shading of dots: difference between training and no training conditions</a:t>
            </a:r>
          </a:p>
          <a:p>
            <a:r>
              <a:rPr lang="en-GB" dirty="0"/>
              <a:t>- histogram: also represents this difference between conditions and the number of cases</a:t>
            </a:r>
          </a:p>
          <a:p>
            <a:endParaRPr lang="en-GB" dirty="0"/>
          </a:p>
          <a:p>
            <a:r>
              <a:rPr lang="en-GB" dirty="0"/>
              <a:t>Bar plot (right):</a:t>
            </a:r>
          </a:p>
          <a:p>
            <a:r>
              <a:rPr lang="en-GB" dirty="0"/>
              <a:t>- Group averages</a:t>
            </a:r>
          </a:p>
          <a:p>
            <a:endParaRPr lang="en-GB" dirty="0"/>
          </a:p>
          <a:p>
            <a:pPr marL="185747" indent="-185747">
              <a:buFont typeface="Wingdings" panose="05000000000000000000" pitchFamily="2" charset="2"/>
              <a:buChar char="è"/>
            </a:pPr>
            <a:r>
              <a:rPr lang="en-GB" dirty="0"/>
              <a:t>Significant difference between training and no training conditions</a:t>
            </a:r>
          </a:p>
          <a:p>
            <a:pPr marL="185747" indent="-185747">
              <a:buFont typeface="Wingdings" panose="05000000000000000000" pitchFamily="2" charset="2"/>
              <a:buChar char="è"/>
            </a:pPr>
            <a:r>
              <a:rPr lang="en-GB" dirty="0"/>
              <a:t>‘Real feedback’ group could successfully control the vertical ball positions</a:t>
            </a:r>
          </a:p>
          <a:p>
            <a:endParaRPr lang="en-GB" dirty="0"/>
          </a:p>
          <a:p>
            <a:pPr marL="247662" indent="-247662">
              <a:buAutoNum type="arabicParenR"/>
            </a:pPr>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16</a:t>
            </a:fld>
            <a:endParaRPr lang="en-US"/>
          </a:p>
        </p:txBody>
      </p:sp>
    </p:spTree>
    <p:extLst>
      <p:ext uri="{BB962C8B-B14F-4D97-AF65-F5344CB8AC3E}">
        <p14:creationId xmlns:p14="http://schemas.microsoft.com/office/powerpoint/2010/main" val="4404456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‘Sham Feedback’ group for comparison:</a:t>
            </a:r>
          </a:p>
          <a:p>
            <a:r>
              <a:rPr lang="en-GB" dirty="0"/>
              <a:t>They received feedback based on a pre-recorded EEG, but here they looked at what the ball position would have been if calculated from the “real” EEG.</a:t>
            </a:r>
          </a:p>
          <a:p>
            <a:pPr marL="185747" indent="-185747">
              <a:buFont typeface="Wingdings" panose="05000000000000000000" pitchFamily="2" charset="2"/>
              <a:buChar char="è"/>
            </a:pPr>
            <a:r>
              <a:rPr lang="en-GB" dirty="0"/>
              <a:t>The ball position is also significantly higher for the training condition</a:t>
            </a:r>
          </a:p>
          <a:p>
            <a:pPr marL="185747" indent="-185747">
              <a:buFont typeface="Wingdings" panose="05000000000000000000" pitchFamily="2" charset="2"/>
              <a:buChar char="è"/>
            </a:pPr>
            <a:r>
              <a:rPr lang="en-GB" dirty="0"/>
              <a:t>‘Sham feedback’ group also employed strategies that led to a reduction in beta bursts. </a:t>
            </a:r>
          </a:p>
          <a:p>
            <a:endParaRPr lang="en-GB" dirty="0"/>
          </a:p>
          <a:p>
            <a:r>
              <a:rPr lang="en-GB" dirty="0"/>
              <a:t>A subsequent ANOVA confirmed that the real feedback group outperformed the sham feedback group in suppressing beta bursts.</a:t>
            </a:r>
          </a:p>
          <a:p>
            <a:pPr defTabSz="990650"/>
            <a:endParaRPr lang="en-GB" dirty="0"/>
          </a:p>
          <a:p>
            <a:endParaRPr lang="en-GB" dirty="0"/>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17</a:t>
            </a:fld>
            <a:endParaRPr lang="en-US"/>
          </a:p>
        </p:txBody>
      </p:sp>
    </p:spTree>
    <p:extLst>
      <p:ext uri="{BB962C8B-B14F-4D97-AF65-F5344CB8AC3E}">
        <p14:creationId xmlns:p14="http://schemas.microsoft.com/office/powerpoint/2010/main" val="13779180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 feedback’ group:</a:t>
            </a:r>
          </a:p>
          <a:p>
            <a:endParaRPr lang="en-GB" dirty="0"/>
          </a:p>
          <a:p>
            <a:r>
              <a:rPr lang="en-GB" dirty="0"/>
              <a:t>the ball’s final vertical position (x-axis) </a:t>
            </a:r>
            <a:r>
              <a:rPr lang="en-GB" b="1" dirty="0"/>
              <a:t>negatively correlated </a:t>
            </a:r>
            <a:r>
              <a:rPr lang="en-GB" dirty="0"/>
              <a:t>with ….</a:t>
            </a:r>
          </a:p>
          <a:p>
            <a:r>
              <a:rPr lang="en-GB" dirty="0"/>
              <a:t>- the rate of beta bursts </a:t>
            </a:r>
          </a:p>
          <a:p>
            <a:r>
              <a:rPr lang="en-GB" dirty="0"/>
              <a:t>- accumulated burst duration </a:t>
            </a:r>
          </a:p>
          <a:p>
            <a:r>
              <a:rPr lang="en-GB" dirty="0"/>
              <a:t>- average beta power (WEAK correlation)</a:t>
            </a:r>
          </a:p>
          <a:p>
            <a:r>
              <a:rPr lang="en-GB" dirty="0"/>
              <a:t>during the neurofeedback phase</a:t>
            </a:r>
          </a:p>
          <a:p>
            <a:endParaRPr lang="en-GB" dirty="0"/>
          </a:p>
          <a:p>
            <a:r>
              <a:rPr lang="en-GB" dirty="0"/>
              <a:t>ANOVA…</a:t>
            </a:r>
          </a:p>
        </p:txBody>
      </p:sp>
      <p:sp>
        <p:nvSpPr>
          <p:cNvPr id="4" name="Slide Number Placeholder 3"/>
          <p:cNvSpPr>
            <a:spLocks noGrp="1"/>
          </p:cNvSpPr>
          <p:nvPr>
            <p:ph type="sldNum" sz="quarter" idx="5"/>
          </p:nvPr>
        </p:nvSpPr>
        <p:spPr/>
        <p:txBody>
          <a:bodyPr/>
          <a:lstStyle/>
          <a:p>
            <a:fld id="{F25D149E-358D-2440-BDD5-072440F2B74A}" type="slidenum">
              <a:rPr lang="en-US" smtClean="0"/>
              <a:t>18</a:t>
            </a:fld>
            <a:endParaRPr lang="en-US"/>
          </a:p>
        </p:txBody>
      </p:sp>
    </p:spTree>
    <p:extLst>
      <p:ext uri="{BB962C8B-B14F-4D97-AF65-F5344CB8AC3E}">
        <p14:creationId xmlns:p14="http://schemas.microsoft.com/office/powerpoint/2010/main" val="33106303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Significant RT reduction in training condition compared with no training</a:t>
            </a:r>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19</a:t>
            </a:fld>
            <a:endParaRPr lang="en-US"/>
          </a:p>
        </p:txBody>
      </p:sp>
    </p:spTree>
    <p:extLst>
      <p:ext uri="{BB962C8B-B14F-4D97-AF65-F5344CB8AC3E}">
        <p14:creationId xmlns:p14="http://schemas.microsoft.com/office/powerpoint/2010/main" val="2255513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F25D149E-358D-2440-BDD5-072440F2B74A}" type="slidenum">
              <a:rPr lang="en-US" smtClean="0"/>
              <a:t>2</a:t>
            </a:fld>
            <a:endParaRPr lang="en-US"/>
          </a:p>
        </p:txBody>
      </p:sp>
    </p:spTree>
    <p:extLst>
      <p:ext uri="{BB962C8B-B14F-4D97-AF65-F5344CB8AC3E}">
        <p14:creationId xmlns:p14="http://schemas.microsoft.com/office/powerpoint/2010/main" val="5363115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RT – b burst correlation during neurofeedback or preparation phase?</a:t>
            </a:r>
          </a:p>
          <a:p>
            <a:endParaRPr lang="en-US" dirty="0"/>
          </a:p>
          <a:p>
            <a:r>
              <a:rPr lang="en-US" dirty="0"/>
              <a:t>Linear mixed effects regression model:</a:t>
            </a:r>
          </a:p>
          <a:p>
            <a:r>
              <a:rPr lang="en-US" dirty="0"/>
              <a:t>Subjects as random effect -&gt; </a:t>
            </a:r>
            <a:r>
              <a:rPr lang="en-GB" dirty="0"/>
              <a:t>within-subject trial-to-trial correlations</a:t>
            </a:r>
          </a:p>
          <a:p>
            <a:endParaRPr lang="en-GB" dirty="0"/>
          </a:p>
          <a:p>
            <a:endParaRPr lang="en-GB" dirty="0"/>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20</a:t>
            </a:fld>
            <a:endParaRPr lang="en-US"/>
          </a:p>
        </p:txBody>
      </p:sp>
    </p:spTree>
    <p:extLst>
      <p:ext uri="{BB962C8B-B14F-4D97-AF65-F5344CB8AC3E}">
        <p14:creationId xmlns:p14="http://schemas.microsoft.com/office/powerpoint/2010/main" val="40483316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Difference between training and no training conditions:</a:t>
            </a:r>
          </a:p>
          <a:p>
            <a:pPr marL="228577" indent="-228577">
              <a:buAutoNum type="alphaUcParenBoth"/>
            </a:pPr>
            <a:r>
              <a:rPr lang="en-US" dirty="0"/>
              <a:t>Progression over Runs of Day 1</a:t>
            </a:r>
          </a:p>
          <a:p>
            <a:pPr marL="228577" indent="-228577" defTabSz="914306">
              <a:buFontTx/>
              <a:buAutoNum type="alphaUcParenBoth"/>
            </a:pPr>
            <a:r>
              <a:rPr lang="en-US" dirty="0"/>
              <a:t>Progression over days [due to ceiling effect only </a:t>
            </a:r>
            <a:r>
              <a:rPr lang="en-GB" dirty="0"/>
              <a:t>for those 75% hemispheres with the worst training effect on the first day]</a:t>
            </a:r>
            <a:endParaRPr lang="en-US" dirty="0"/>
          </a:p>
          <a:p>
            <a:pPr marL="228577" indent="-228577">
              <a:buAutoNum type="alphaUcParenBoth"/>
            </a:pPr>
            <a:endParaRPr lang="en-US" dirty="0"/>
          </a:p>
          <a:p>
            <a:r>
              <a:rPr lang="en-US" dirty="0"/>
              <a:t>Top: Ball position</a:t>
            </a:r>
          </a:p>
          <a:p>
            <a:r>
              <a:rPr lang="en-US" dirty="0"/>
              <a:t>- Progressive increase across sessions</a:t>
            </a:r>
          </a:p>
          <a:p>
            <a:r>
              <a:rPr lang="en-US" dirty="0"/>
              <a:t>MID: </a:t>
            </a:r>
          </a:p>
          <a:p>
            <a:r>
              <a:rPr lang="en-US" dirty="0"/>
              <a:t>- RT got faster</a:t>
            </a:r>
          </a:p>
          <a:p>
            <a:r>
              <a:rPr lang="en-US" dirty="0"/>
              <a:t>BOT:</a:t>
            </a:r>
          </a:p>
          <a:p>
            <a:r>
              <a:rPr lang="en-US" dirty="0"/>
              <a:t>- no RT improvement in sham feedback group</a:t>
            </a:r>
          </a:p>
          <a:p>
            <a:endParaRPr lang="en-US" dirty="0"/>
          </a:p>
          <a:p>
            <a:r>
              <a:rPr lang="en-US" dirty="0"/>
              <a:t>(C) Self-reported mental demand decreased in both groups</a:t>
            </a:r>
          </a:p>
          <a:p>
            <a:r>
              <a:rPr lang="en-US" dirty="0"/>
              <a:t>→ Also indicating a learning effect</a:t>
            </a:r>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21</a:t>
            </a:fld>
            <a:endParaRPr lang="en-US"/>
          </a:p>
        </p:txBody>
      </p:sp>
    </p:spTree>
    <p:extLst>
      <p:ext uri="{BB962C8B-B14F-4D97-AF65-F5344CB8AC3E}">
        <p14:creationId xmlns:p14="http://schemas.microsoft.com/office/powerpoint/2010/main" val="41457485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F25D149E-358D-2440-BDD5-072440F2B74A}" type="slidenum">
              <a:rPr lang="en-US" smtClean="0"/>
              <a:t>22</a:t>
            </a:fld>
            <a:endParaRPr lang="en-US"/>
          </a:p>
        </p:txBody>
      </p:sp>
    </p:spTree>
    <p:extLst>
      <p:ext uri="{BB962C8B-B14F-4D97-AF65-F5344CB8AC3E}">
        <p14:creationId xmlns:p14="http://schemas.microsoft.com/office/powerpoint/2010/main" val="18291400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23</a:t>
            </a:fld>
            <a:endParaRPr lang="en-US"/>
          </a:p>
        </p:txBody>
      </p:sp>
    </p:spTree>
    <p:extLst>
      <p:ext uri="{BB962C8B-B14F-4D97-AF65-F5344CB8AC3E}">
        <p14:creationId xmlns:p14="http://schemas.microsoft.com/office/powerpoint/2010/main" val="35703389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Determine whether NFT was the primary factor accounting for observed behavioural alterations, or whether other mental strategies were mediating the effects.</a:t>
            </a:r>
          </a:p>
          <a:p>
            <a:endParaRPr lang="en-GB" dirty="0"/>
          </a:p>
          <a:p>
            <a:r>
              <a:rPr lang="en-GB" dirty="0"/>
              <a:t>Other studies: no feedback, random feedback</a:t>
            </a:r>
          </a:p>
          <a:p>
            <a:endParaRPr lang="en-GB" dirty="0"/>
          </a:p>
          <a:p>
            <a:r>
              <a:rPr lang="en-GB" dirty="0"/>
              <a:t>[Visual attention to moving objects might induce a reduction in </a:t>
            </a:r>
            <a:r>
              <a:rPr lang="el-GR" sz="1300" dirty="0"/>
              <a:t>β</a:t>
            </a:r>
            <a:r>
              <a:rPr lang="en-GB" dirty="0"/>
              <a:t> band activities in the real feedback group, but not the control group.]</a:t>
            </a:r>
          </a:p>
          <a:p>
            <a:endParaRPr lang="en-GB" dirty="0"/>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24</a:t>
            </a:fld>
            <a:endParaRPr lang="en-US"/>
          </a:p>
        </p:txBody>
      </p:sp>
    </p:spTree>
    <p:extLst>
      <p:ext uri="{BB962C8B-B14F-4D97-AF65-F5344CB8AC3E}">
        <p14:creationId xmlns:p14="http://schemas.microsoft.com/office/powerpoint/2010/main" val="5888618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25D149E-358D-2440-BDD5-072440F2B74A}" type="slidenum">
              <a:rPr lang="en-US" smtClean="0"/>
              <a:t>25</a:t>
            </a:fld>
            <a:endParaRPr lang="en-US"/>
          </a:p>
        </p:txBody>
      </p:sp>
    </p:spTree>
    <p:extLst>
      <p:ext uri="{BB962C8B-B14F-4D97-AF65-F5344CB8AC3E}">
        <p14:creationId xmlns:p14="http://schemas.microsoft.com/office/powerpoint/2010/main" val="39209400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25D149E-358D-2440-BDD5-072440F2B74A}" type="slidenum">
              <a:rPr lang="en-US" smtClean="0"/>
              <a:t>26</a:t>
            </a:fld>
            <a:endParaRPr lang="en-US"/>
          </a:p>
        </p:txBody>
      </p:sp>
    </p:spTree>
    <p:extLst>
      <p:ext uri="{BB962C8B-B14F-4D97-AF65-F5344CB8AC3E}">
        <p14:creationId xmlns:p14="http://schemas.microsoft.com/office/powerpoint/2010/main" val="40924244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25D149E-358D-2440-BDD5-072440F2B74A}" type="slidenum">
              <a:rPr lang="en-US" smtClean="0"/>
              <a:t>27</a:t>
            </a:fld>
            <a:endParaRPr lang="en-US"/>
          </a:p>
        </p:txBody>
      </p:sp>
    </p:spTree>
    <p:extLst>
      <p:ext uri="{BB962C8B-B14F-4D97-AF65-F5344CB8AC3E}">
        <p14:creationId xmlns:p14="http://schemas.microsoft.com/office/powerpoint/2010/main" val="357687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F25D149E-358D-2440-BDD5-072440F2B74A}" type="slidenum">
              <a:rPr lang="en-US" smtClean="0"/>
              <a:t>28</a:t>
            </a:fld>
            <a:endParaRPr lang="en-US"/>
          </a:p>
        </p:txBody>
      </p:sp>
    </p:spTree>
    <p:extLst>
      <p:ext uri="{BB962C8B-B14F-4D97-AF65-F5344CB8AC3E}">
        <p14:creationId xmlns:p14="http://schemas.microsoft.com/office/powerpoint/2010/main" val="5410876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25D149E-358D-2440-BDD5-072440F2B74A}" type="slidenum">
              <a:rPr lang="en-US" smtClean="0"/>
              <a:t>29</a:t>
            </a:fld>
            <a:endParaRPr lang="en-US"/>
          </a:p>
        </p:txBody>
      </p:sp>
    </p:spTree>
    <p:extLst>
      <p:ext uri="{BB962C8B-B14F-4D97-AF65-F5344CB8AC3E}">
        <p14:creationId xmlns:p14="http://schemas.microsoft.com/office/powerpoint/2010/main" val="35357449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motor symptoms:</a:t>
            </a:r>
          </a:p>
          <a:p>
            <a:pPr defTabSz="914306"/>
            <a:r>
              <a:rPr lang="en-US" dirty="0"/>
              <a:t>- balance problems</a:t>
            </a:r>
          </a:p>
          <a:p>
            <a:pPr defTabSz="914306"/>
            <a:r>
              <a:rPr lang="en-US" dirty="0"/>
              <a:t>- </a:t>
            </a:r>
            <a:r>
              <a:rPr lang="en-US" dirty="0" err="1"/>
              <a:t>Micrographia</a:t>
            </a:r>
            <a:r>
              <a:rPr lang="en-US" dirty="0"/>
              <a:t> (abnormally small, cramped handwriting)</a:t>
            </a:r>
          </a:p>
          <a:p>
            <a:r>
              <a:rPr lang="en-US" dirty="0"/>
              <a:t>- slow movement initiation</a:t>
            </a:r>
          </a:p>
          <a:p>
            <a:endParaRPr lang="en-US" dirty="0"/>
          </a:p>
          <a:p>
            <a:r>
              <a:rPr lang="en-US" dirty="0"/>
              <a:t>-&gt; focus of this study</a:t>
            </a:r>
          </a:p>
          <a:p>
            <a:endParaRPr lang="en-US" dirty="0"/>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3</a:t>
            </a:fld>
            <a:endParaRPr lang="en-US"/>
          </a:p>
        </p:txBody>
      </p:sp>
    </p:spTree>
    <p:extLst>
      <p:ext uri="{BB962C8B-B14F-4D97-AF65-F5344CB8AC3E}">
        <p14:creationId xmlns:p14="http://schemas.microsoft.com/office/powerpoint/2010/main" val="7144837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difference between groups</a:t>
            </a:r>
          </a:p>
        </p:txBody>
      </p:sp>
      <p:sp>
        <p:nvSpPr>
          <p:cNvPr id="4" name="Slide Number Placeholder 3"/>
          <p:cNvSpPr>
            <a:spLocks noGrp="1"/>
          </p:cNvSpPr>
          <p:nvPr>
            <p:ph type="sldNum" sz="quarter" idx="5"/>
          </p:nvPr>
        </p:nvSpPr>
        <p:spPr/>
        <p:txBody>
          <a:bodyPr/>
          <a:lstStyle/>
          <a:p>
            <a:fld id="{F25D149E-358D-2440-BDD5-072440F2B74A}" type="slidenum">
              <a:rPr lang="en-US" smtClean="0"/>
              <a:t>30</a:t>
            </a:fld>
            <a:endParaRPr lang="en-US"/>
          </a:p>
        </p:txBody>
      </p:sp>
    </p:spTree>
    <p:extLst>
      <p:ext uri="{BB962C8B-B14F-4D97-AF65-F5344CB8AC3E}">
        <p14:creationId xmlns:p14="http://schemas.microsoft.com/office/powerpoint/2010/main" val="29735462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25D149E-358D-2440-BDD5-072440F2B74A}" type="slidenum">
              <a:rPr lang="en-US" smtClean="0"/>
              <a:t>31</a:t>
            </a:fld>
            <a:endParaRPr lang="en-US"/>
          </a:p>
        </p:txBody>
      </p:sp>
    </p:spTree>
    <p:extLst>
      <p:ext uri="{BB962C8B-B14F-4D97-AF65-F5344CB8AC3E}">
        <p14:creationId xmlns:p14="http://schemas.microsoft.com/office/powerpoint/2010/main" val="27460360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25D149E-358D-2440-BDD5-072440F2B74A}" type="slidenum">
              <a:rPr lang="en-US" smtClean="0"/>
              <a:t>32</a:t>
            </a:fld>
            <a:endParaRPr lang="en-US"/>
          </a:p>
        </p:txBody>
      </p:sp>
    </p:spTree>
    <p:extLst>
      <p:ext uri="{BB962C8B-B14F-4D97-AF65-F5344CB8AC3E}">
        <p14:creationId xmlns:p14="http://schemas.microsoft.com/office/powerpoint/2010/main" val="12643000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90650"/>
            <a:r>
              <a:rPr lang="el-GR" dirty="0"/>
              <a:t>β</a:t>
            </a:r>
            <a:r>
              <a:rPr lang="en-US" dirty="0"/>
              <a:t> bursts: transient events of high-amplitude </a:t>
            </a:r>
            <a:r>
              <a:rPr lang="el-GR" dirty="0"/>
              <a:t>β</a:t>
            </a:r>
            <a:r>
              <a:rPr lang="en-US" dirty="0"/>
              <a:t> oscillations</a:t>
            </a:r>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4</a:t>
            </a:fld>
            <a:endParaRPr lang="en-US"/>
          </a:p>
        </p:txBody>
      </p:sp>
    </p:spTree>
    <p:extLst>
      <p:ext uri="{BB962C8B-B14F-4D97-AF65-F5344CB8AC3E}">
        <p14:creationId xmlns:p14="http://schemas.microsoft.com/office/powerpoint/2010/main" val="3667350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Interested in whether…</a:t>
            </a:r>
          </a:p>
          <a:p>
            <a:endParaRPr lang="en-US" dirty="0"/>
          </a:p>
          <a:p>
            <a:r>
              <a:rPr lang="en-US" dirty="0"/>
              <a:t>Establish if…</a:t>
            </a:r>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5</a:t>
            </a:fld>
            <a:endParaRPr lang="en-US"/>
          </a:p>
        </p:txBody>
      </p:sp>
    </p:spTree>
    <p:extLst>
      <p:ext uri="{BB962C8B-B14F-4D97-AF65-F5344CB8AC3E}">
        <p14:creationId xmlns:p14="http://schemas.microsoft.com/office/powerpoint/2010/main" val="1045819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90650"/>
            <a:r>
              <a:rPr lang="en-GB" dirty="0"/>
              <a:t>double-blind sham-controlled design with 20 healthy participants</a:t>
            </a:r>
          </a:p>
          <a:p>
            <a:endParaRPr lang="en-GB" dirty="0"/>
          </a:p>
        </p:txBody>
      </p:sp>
      <p:sp>
        <p:nvSpPr>
          <p:cNvPr id="4" name="Slide Number Placeholder 3"/>
          <p:cNvSpPr>
            <a:spLocks noGrp="1"/>
          </p:cNvSpPr>
          <p:nvPr>
            <p:ph type="sldNum" sz="quarter" idx="5"/>
          </p:nvPr>
        </p:nvSpPr>
        <p:spPr/>
        <p:txBody>
          <a:bodyPr/>
          <a:lstStyle/>
          <a:p>
            <a:fld id="{F25D149E-358D-2440-BDD5-072440F2B74A}" type="slidenum">
              <a:rPr lang="en-US" smtClean="0"/>
              <a:t>6</a:t>
            </a:fld>
            <a:endParaRPr lang="en-US"/>
          </a:p>
        </p:txBody>
      </p:sp>
    </p:spTree>
    <p:extLst>
      <p:ext uri="{BB962C8B-B14F-4D97-AF65-F5344CB8AC3E}">
        <p14:creationId xmlns:p14="http://schemas.microsoft.com/office/powerpoint/2010/main" val="8124809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300" dirty="0"/>
              <a:t>Sequential neurofeedback-behaviour task</a:t>
            </a:r>
          </a:p>
          <a:p>
            <a:endParaRPr lang="en-US" dirty="0"/>
          </a:p>
          <a:p>
            <a:endParaRPr lang="en-US" dirty="0"/>
          </a:p>
          <a:p>
            <a:r>
              <a:rPr lang="en-US" dirty="0"/>
              <a:t>Pinch movement: instruction - as fast as possible, 50% of MVC</a:t>
            </a:r>
          </a:p>
          <a:p>
            <a:endParaRPr lang="en-US" dirty="0"/>
          </a:p>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7</a:t>
            </a:fld>
            <a:endParaRPr lang="en-US"/>
          </a:p>
        </p:txBody>
      </p:sp>
    </p:spTree>
    <p:extLst>
      <p:ext uri="{BB962C8B-B14F-4D97-AF65-F5344CB8AC3E}">
        <p14:creationId xmlns:p14="http://schemas.microsoft.com/office/powerpoint/2010/main" val="10972749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Freq band for feedback during the online experiment</a:t>
            </a:r>
          </a:p>
          <a:p>
            <a:r>
              <a:rPr lang="en-US" dirty="0"/>
              <a:t>during</a:t>
            </a:r>
          </a:p>
          <a:p>
            <a:r>
              <a:rPr lang="en-US" dirty="0"/>
              <a:t>30 trials of cued finger pinch movements</a:t>
            </a:r>
          </a:p>
        </p:txBody>
      </p:sp>
      <p:sp>
        <p:nvSpPr>
          <p:cNvPr id="4" name="Slide Number Placeholder 3"/>
          <p:cNvSpPr>
            <a:spLocks noGrp="1"/>
          </p:cNvSpPr>
          <p:nvPr>
            <p:ph type="sldNum" sz="quarter" idx="5"/>
          </p:nvPr>
        </p:nvSpPr>
        <p:spPr/>
        <p:txBody>
          <a:bodyPr/>
          <a:lstStyle/>
          <a:p>
            <a:fld id="{F25D149E-358D-2440-BDD5-072440F2B74A}" type="slidenum">
              <a:rPr lang="en-US" smtClean="0"/>
              <a:t>8</a:t>
            </a:fld>
            <a:endParaRPr lang="en-US"/>
          </a:p>
        </p:txBody>
      </p:sp>
    </p:spTree>
    <p:extLst>
      <p:ext uri="{BB962C8B-B14F-4D97-AF65-F5344CB8AC3E}">
        <p14:creationId xmlns:p14="http://schemas.microsoft.com/office/powerpoint/2010/main" val="4147240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5D149E-358D-2440-BDD5-072440F2B74A}" type="slidenum">
              <a:rPr lang="en-US" smtClean="0"/>
              <a:t>9</a:t>
            </a:fld>
            <a:endParaRPr lang="en-US"/>
          </a:p>
        </p:txBody>
      </p:sp>
    </p:spTree>
    <p:extLst>
      <p:ext uri="{BB962C8B-B14F-4D97-AF65-F5344CB8AC3E}">
        <p14:creationId xmlns:p14="http://schemas.microsoft.com/office/powerpoint/2010/main" val="3830539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ark 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5602FD7-1231-064E-CF9F-7F8C08F8EFE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CC78C08-B324-DDE3-8FA4-2E0FECB9847B}"/>
              </a:ext>
            </a:extLst>
          </p:cNvPr>
          <p:cNvSpPr>
            <a:spLocks noGrp="1"/>
          </p:cNvSpPr>
          <p:nvPr>
            <p:ph type="ctrTitle" hasCustomPrompt="1"/>
          </p:nvPr>
        </p:nvSpPr>
        <p:spPr>
          <a:xfrm>
            <a:off x="406400" y="1274763"/>
            <a:ext cx="9144000" cy="2387600"/>
          </a:xfrm>
          <a:prstGeom prst="rect">
            <a:avLst/>
          </a:prstGeom>
        </p:spPr>
        <p:txBody>
          <a:bodyPr anchor="b"/>
          <a:lstStyle>
            <a:lvl1pPr algn="l">
              <a:lnSpc>
                <a:spcPts val="5400"/>
              </a:lnSpc>
              <a:defRPr sz="6000"/>
            </a:lvl1pPr>
          </a:lstStyle>
          <a:p>
            <a:r>
              <a:rPr lang="en-GB" dirty="0"/>
              <a:t>Insert headline here. </a:t>
            </a:r>
            <a:br>
              <a:rPr lang="en-GB" dirty="0"/>
            </a:br>
            <a:r>
              <a:rPr lang="en-GB" dirty="0"/>
              <a:t>Should be between </a:t>
            </a:r>
            <a:br>
              <a:rPr lang="en-GB" dirty="0"/>
            </a:br>
            <a:r>
              <a:rPr lang="en-GB" dirty="0"/>
              <a:t>1-3 lines max. </a:t>
            </a:r>
            <a:endParaRPr lang="en-US" dirty="0"/>
          </a:p>
        </p:txBody>
      </p:sp>
      <p:sp>
        <p:nvSpPr>
          <p:cNvPr id="15" name="Subtitle 2">
            <a:extLst>
              <a:ext uri="{FF2B5EF4-FFF2-40B4-BE49-F238E27FC236}">
                <a16:creationId xmlns:a16="http://schemas.microsoft.com/office/drawing/2014/main" id="{B933CDFE-7FC5-932E-CB7F-3B49EC1A0FCA}"/>
              </a:ext>
            </a:extLst>
          </p:cNvPr>
          <p:cNvSpPr>
            <a:spLocks noGrp="1"/>
          </p:cNvSpPr>
          <p:nvPr>
            <p:ph type="subTitle" idx="1" hasCustomPrompt="1"/>
          </p:nvPr>
        </p:nvSpPr>
        <p:spPr>
          <a:xfrm>
            <a:off x="406400" y="3707702"/>
            <a:ext cx="9144000" cy="1655762"/>
          </a:xfrm>
          <a:prstGeom prst="rect">
            <a:avLst/>
          </a:prstGeom>
        </p:spPr>
        <p:txBody>
          <a:bodyPr>
            <a:normAutofit/>
          </a:bodyPr>
          <a:lstStyle>
            <a:lvl1pPr marL="0" indent="0" algn="l">
              <a:lnSpc>
                <a:spcPct val="100000"/>
              </a:lnSpc>
              <a:spcBef>
                <a:spcPts val="0"/>
              </a:spcBef>
              <a:buNone/>
              <a:defRPr sz="2000" b="0" i="0">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solidFill>
                  <a:srgbClr val="FFFFFF"/>
                </a:solidFill>
                <a:effectLst/>
                <a:latin typeface="Helvetica" pitchFamily="2" charset="0"/>
              </a:rPr>
              <a:t>Insert sub copy here.</a:t>
            </a:r>
          </a:p>
        </p:txBody>
      </p:sp>
      <p:sp>
        <p:nvSpPr>
          <p:cNvPr id="16" name="Text Placeholder 2">
            <a:extLst>
              <a:ext uri="{FF2B5EF4-FFF2-40B4-BE49-F238E27FC236}">
                <a16:creationId xmlns:a16="http://schemas.microsoft.com/office/drawing/2014/main" id="{7CE02850-963E-BCA7-D70C-3BCCF65A0640}"/>
              </a:ext>
            </a:extLst>
          </p:cNvPr>
          <p:cNvSpPr>
            <a:spLocks noGrp="1"/>
          </p:cNvSpPr>
          <p:nvPr>
            <p:ph type="body" idx="10" hasCustomPrompt="1"/>
          </p:nvPr>
        </p:nvSpPr>
        <p:spPr>
          <a:xfrm>
            <a:off x="406400" y="698182"/>
            <a:ext cx="9154160" cy="244682"/>
          </a:xfrm>
          <a:prstGeom prst="rect">
            <a:avLst/>
          </a:prstGeom>
        </p:spPr>
        <p:txBody>
          <a:bodyPr wrap="square">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SECTION TITLE </a:t>
            </a:r>
          </a:p>
        </p:txBody>
      </p:sp>
    </p:spTree>
    <p:extLst>
      <p:ext uri="{BB962C8B-B14F-4D97-AF65-F5344CB8AC3E}">
        <p14:creationId xmlns:p14="http://schemas.microsoft.com/office/powerpoint/2010/main" val="316588975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1" name="Content Placeholder 2">
            <a:extLst>
              <a:ext uri="{FF2B5EF4-FFF2-40B4-BE49-F238E27FC236}">
                <a16:creationId xmlns:a16="http://schemas.microsoft.com/office/drawing/2014/main" id="{79000776-6FDA-FB49-9239-188832AB7082}"/>
              </a:ext>
            </a:extLst>
          </p:cNvPr>
          <p:cNvSpPr>
            <a:spLocks noGrp="1"/>
          </p:cNvSpPr>
          <p:nvPr>
            <p:ph sz="half" idx="1"/>
          </p:nvPr>
        </p:nvSpPr>
        <p:spPr>
          <a:xfrm>
            <a:off x="502920" y="1310641"/>
            <a:ext cx="10515600" cy="43789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itle Placeholder 1">
            <a:extLst>
              <a:ext uri="{FF2B5EF4-FFF2-40B4-BE49-F238E27FC236}">
                <a16:creationId xmlns:a16="http://schemas.microsoft.com/office/drawing/2014/main" id="{225D9904-7AA2-396F-0F75-33E10EDC8560}"/>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pic>
        <p:nvPicPr>
          <p:cNvPr id="2" name="Graphic 1">
            <a:extLst>
              <a:ext uri="{FF2B5EF4-FFF2-40B4-BE49-F238E27FC236}">
                <a16:creationId xmlns:a16="http://schemas.microsoft.com/office/drawing/2014/main" id="{F59573C0-1F6E-DFB0-0D61-5F74874611D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735021" y="5787179"/>
            <a:ext cx="1954059" cy="567738"/>
          </a:xfrm>
          <a:prstGeom prst="rect">
            <a:avLst/>
          </a:prstGeom>
        </p:spPr>
      </p:pic>
      <p:sp>
        <p:nvSpPr>
          <p:cNvPr id="3" name="Text Placeholder 2">
            <a:extLst>
              <a:ext uri="{FF2B5EF4-FFF2-40B4-BE49-F238E27FC236}">
                <a16:creationId xmlns:a16="http://schemas.microsoft.com/office/drawing/2014/main" id="{74499774-6AA3-F589-0A9A-821A001F6682}"/>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935690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BB8CBEBB-355F-B915-9AAB-E1D88DE7CDA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735021" y="5787179"/>
            <a:ext cx="1954059" cy="567738"/>
          </a:xfrm>
          <a:prstGeom prst="rect">
            <a:avLst/>
          </a:prstGeom>
        </p:spPr>
      </p:pic>
      <p:sp>
        <p:nvSpPr>
          <p:cNvPr id="14" name="Title Placeholder 1">
            <a:extLst>
              <a:ext uri="{FF2B5EF4-FFF2-40B4-BE49-F238E27FC236}">
                <a16:creationId xmlns:a16="http://schemas.microsoft.com/office/drawing/2014/main" id="{3D9C0F31-2805-855F-1AAD-42ED3EF9F81E}"/>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16" name="Content Placeholder 2">
            <a:extLst>
              <a:ext uri="{FF2B5EF4-FFF2-40B4-BE49-F238E27FC236}">
                <a16:creationId xmlns:a16="http://schemas.microsoft.com/office/drawing/2014/main" id="{EBF3E1A1-7743-1E1A-2D7C-5201F6AFAF51}"/>
              </a:ext>
            </a:extLst>
          </p:cNvPr>
          <p:cNvSpPr>
            <a:spLocks noGrp="1"/>
          </p:cNvSpPr>
          <p:nvPr>
            <p:ph sz="half" idx="1"/>
          </p:nvPr>
        </p:nvSpPr>
        <p:spPr>
          <a:xfrm>
            <a:off x="502920" y="1310641"/>
            <a:ext cx="5181600" cy="437895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3">
            <a:extLst>
              <a:ext uri="{FF2B5EF4-FFF2-40B4-BE49-F238E27FC236}">
                <a16:creationId xmlns:a16="http://schemas.microsoft.com/office/drawing/2014/main" id="{17B265FD-59C8-F243-F2B9-C772E46D169F}"/>
              </a:ext>
            </a:extLst>
          </p:cNvPr>
          <p:cNvSpPr>
            <a:spLocks noGrp="1"/>
          </p:cNvSpPr>
          <p:nvPr>
            <p:ph sz="half" idx="2"/>
          </p:nvPr>
        </p:nvSpPr>
        <p:spPr>
          <a:xfrm>
            <a:off x="5836920" y="1310641"/>
            <a:ext cx="5181600" cy="437895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 Placeholder 2">
            <a:extLst>
              <a:ext uri="{FF2B5EF4-FFF2-40B4-BE49-F238E27FC236}">
                <a16:creationId xmlns:a16="http://schemas.microsoft.com/office/drawing/2014/main" id="{9E17D6ED-714F-C4D3-B47D-A2A66C66E621}"/>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36088809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0" name="Title Placeholder 1">
            <a:extLst>
              <a:ext uri="{FF2B5EF4-FFF2-40B4-BE49-F238E27FC236}">
                <a16:creationId xmlns:a16="http://schemas.microsoft.com/office/drawing/2014/main" id="{D5F7B9A0-DAE3-C350-D76B-69F54C16A959}"/>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pic>
        <p:nvPicPr>
          <p:cNvPr id="2" name="Graphic 1">
            <a:extLst>
              <a:ext uri="{FF2B5EF4-FFF2-40B4-BE49-F238E27FC236}">
                <a16:creationId xmlns:a16="http://schemas.microsoft.com/office/drawing/2014/main" id="{B56B5658-9066-6B42-2495-40DA1674896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735021" y="5787179"/>
            <a:ext cx="1954059" cy="567738"/>
          </a:xfrm>
          <a:prstGeom prst="rect">
            <a:avLst/>
          </a:prstGeom>
        </p:spPr>
      </p:pic>
      <p:sp>
        <p:nvSpPr>
          <p:cNvPr id="3" name="Text Placeholder 2">
            <a:extLst>
              <a:ext uri="{FF2B5EF4-FFF2-40B4-BE49-F238E27FC236}">
                <a16:creationId xmlns:a16="http://schemas.microsoft.com/office/drawing/2014/main" id="{8404D26C-435B-06ED-1B87-DBF87D370832}"/>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6217287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85F4E244-E32F-5A57-3D27-69349C663A6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735021" y="5787179"/>
            <a:ext cx="1954059" cy="567738"/>
          </a:xfrm>
          <a:prstGeom prst="rect">
            <a:avLst/>
          </a:prstGeom>
        </p:spPr>
      </p:pic>
    </p:spTree>
    <p:extLst>
      <p:ext uri="{BB962C8B-B14F-4D97-AF65-F5344CB8AC3E}">
        <p14:creationId xmlns:p14="http://schemas.microsoft.com/office/powerpoint/2010/main" val="26673903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49621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ark Divider Slide - 1">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7F235D6-4347-D7AC-BFE0-1EA4849BA5F6}"/>
              </a:ext>
            </a:extLst>
          </p:cNvPr>
          <p:cNvSpPr>
            <a:spLocks noGrp="1"/>
          </p:cNvSpPr>
          <p:nvPr>
            <p:ph type="ctrTitle" hasCustomPrompt="1"/>
          </p:nvPr>
        </p:nvSpPr>
        <p:spPr>
          <a:xfrm>
            <a:off x="406400" y="617736"/>
            <a:ext cx="6353996" cy="1505895"/>
          </a:xfrm>
          <a:prstGeom prst="rect">
            <a:avLst/>
          </a:prstGeom>
        </p:spPr>
        <p:txBody>
          <a:bodyPr anchor="b"/>
          <a:lstStyle>
            <a:lvl1pPr algn="l">
              <a:lnSpc>
                <a:spcPts val="5400"/>
              </a:lnSpc>
              <a:defRPr sz="6000"/>
            </a:lvl1pPr>
          </a:lstStyle>
          <a:p>
            <a:r>
              <a:rPr lang="en-GB" dirty="0"/>
              <a:t>Insert </a:t>
            </a:r>
            <a:br>
              <a:rPr lang="en-GB" dirty="0"/>
            </a:br>
            <a:r>
              <a:rPr lang="en-GB" dirty="0"/>
              <a:t>headline here.</a:t>
            </a:r>
            <a:endParaRPr lang="en-US" dirty="0"/>
          </a:p>
        </p:txBody>
      </p:sp>
      <p:sp>
        <p:nvSpPr>
          <p:cNvPr id="5" name="Picture Placeholder 4">
            <a:extLst>
              <a:ext uri="{FF2B5EF4-FFF2-40B4-BE49-F238E27FC236}">
                <a16:creationId xmlns:a16="http://schemas.microsoft.com/office/drawing/2014/main" id="{C4BE638E-576F-FF68-6661-2065A7520713}"/>
              </a:ext>
            </a:extLst>
          </p:cNvPr>
          <p:cNvSpPr>
            <a:spLocks noGrp="1"/>
          </p:cNvSpPr>
          <p:nvPr>
            <p:ph type="pic" sz="quarter" idx="10"/>
          </p:nvPr>
        </p:nvSpPr>
        <p:spPr>
          <a:xfrm>
            <a:off x="0" y="3852863"/>
            <a:ext cx="12192000" cy="3005137"/>
          </a:xfrm>
        </p:spPr>
        <p:txBody>
          <a:bodyPr/>
          <a:lstStyle/>
          <a:p>
            <a:r>
              <a:rPr lang="en-US"/>
              <a:t>Click icon to add picture</a:t>
            </a:r>
          </a:p>
        </p:txBody>
      </p:sp>
      <p:sp>
        <p:nvSpPr>
          <p:cNvPr id="7" name="Subtitle 2">
            <a:extLst>
              <a:ext uri="{FF2B5EF4-FFF2-40B4-BE49-F238E27FC236}">
                <a16:creationId xmlns:a16="http://schemas.microsoft.com/office/drawing/2014/main" id="{5100865E-5051-867A-F0B7-9292EDC1A753}"/>
              </a:ext>
            </a:extLst>
          </p:cNvPr>
          <p:cNvSpPr>
            <a:spLocks noGrp="1"/>
          </p:cNvSpPr>
          <p:nvPr>
            <p:ph type="subTitle" idx="1" hasCustomPrompt="1"/>
          </p:nvPr>
        </p:nvSpPr>
        <p:spPr>
          <a:xfrm>
            <a:off x="406400" y="2059593"/>
            <a:ext cx="6353996" cy="1369407"/>
          </a:xfrm>
          <a:prstGeom prst="rect">
            <a:avLst/>
          </a:prstGeom>
        </p:spPr>
        <p:txBody>
          <a:bodyPr>
            <a:normAutofit/>
          </a:bodyPr>
          <a:lstStyle>
            <a:lvl1pPr marL="0" indent="0" algn="l">
              <a:lnSpc>
                <a:spcPct val="100000"/>
              </a:lnSpc>
              <a:spcBef>
                <a:spcPts val="0"/>
              </a:spcBef>
              <a:buNone/>
              <a:defRPr sz="2000" b="0" i="0">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solidFill>
                  <a:srgbClr val="FFFFFF"/>
                </a:solidFill>
                <a:effectLst/>
                <a:latin typeface="Helvetica" pitchFamily="2" charset="0"/>
              </a:rPr>
              <a:t>Insert sub copy here.</a:t>
            </a:r>
          </a:p>
        </p:txBody>
      </p:sp>
      <p:pic>
        <p:nvPicPr>
          <p:cNvPr id="6" name="Graphic 5">
            <a:extLst>
              <a:ext uri="{FF2B5EF4-FFF2-40B4-BE49-F238E27FC236}">
                <a16:creationId xmlns:a16="http://schemas.microsoft.com/office/drawing/2014/main" id="{9E830DC3-EB81-6CBE-5D45-B3CCDF98F71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735020" y="617736"/>
            <a:ext cx="1954059" cy="567738"/>
          </a:xfrm>
          <a:prstGeom prst="rect">
            <a:avLst/>
          </a:prstGeom>
        </p:spPr>
      </p:pic>
    </p:spTree>
    <p:extLst>
      <p:ext uri="{BB962C8B-B14F-4D97-AF65-F5344CB8AC3E}">
        <p14:creationId xmlns:p14="http://schemas.microsoft.com/office/powerpoint/2010/main" val="18676738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ark Divider Slide - 2">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7F235D6-4347-D7AC-BFE0-1EA4849BA5F6}"/>
              </a:ext>
            </a:extLst>
          </p:cNvPr>
          <p:cNvSpPr>
            <a:spLocks noGrp="1"/>
          </p:cNvSpPr>
          <p:nvPr>
            <p:ph type="ctrTitle" hasCustomPrompt="1"/>
          </p:nvPr>
        </p:nvSpPr>
        <p:spPr>
          <a:xfrm>
            <a:off x="406400" y="1603450"/>
            <a:ext cx="5377951" cy="1680537"/>
          </a:xfrm>
          <a:prstGeom prst="rect">
            <a:avLst/>
          </a:prstGeom>
        </p:spPr>
        <p:txBody>
          <a:bodyPr anchor="b"/>
          <a:lstStyle>
            <a:lvl1pPr algn="l">
              <a:lnSpc>
                <a:spcPts val="5400"/>
              </a:lnSpc>
              <a:defRPr sz="6000"/>
            </a:lvl1pPr>
          </a:lstStyle>
          <a:p>
            <a:r>
              <a:rPr lang="en-GB" dirty="0"/>
              <a:t>Insert </a:t>
            </a:r>
            <a:br>
              <a:rPr lang="en-GB" dirty="0"/>
            </a:br>
            <a:r>
              <a:rPr lang="en-GB" dirty="0"/>
              <a:t>headline here.</a:t>
            </a:r>
            <a:endParaRPr lang="en-US" dirty="0"/>
          </a:p>
        </p:txBody>
      </p:sp>
      <p:sp>
        <p:nvSpPr>
          <p:cNvPr id="5" name="Picture Placeholder 4">
            <a:extLst>
              <a:ext uri="{FF2B5EF4-FFF2-40B4-BE49-F238E27FC236}">
                <a16:creationId xmlns:a16="http://schemas.microsoft.com/office/drawing/2014/main" id="{C4BE638E-576F-FF68-6661-2065A7520713}"/>
              </a:ext>
            </a:extLst>
          </p:cNvPr>
          <p:cNvSpPr>
            <a:spLocks noGrp="1"/>
          </p:cNvSpPr>
          <p:nvPr>
            <p:ph type="pic" sz="quarter" idx="10"/>
          </p:nvPr>
        </p:nvSpPr>
        <p:spPr>
          <a:xfrm>
            <a:off x="6407650" y="1"/>
            <a:ext cx="5784349" cy="6858000"/>
          </a:xfrm>
        </p:spPr>
        <p:txBody>
          <a:bodyPr/>
          <a:lstStyle/>
          <a:p>
            <a:r>
              <a:rPr lang="en-US"/>
              <a:t>Click icon to add picture</a:t>
            </a:r>
          </a:p>
        </p:txBody>
      </p:sp>
      <p:sp>
        <p:nvSpPr>
          <p:cNvPr id="8" name="Subtitle 2">
            <a:extLst>
              <a:ext uri="{FF2B5EF4-FFF2-40B4-BE49-F238E27FC236}">
                <a16:creationId xmlns:a16="http://schemas.microsoft.com/office/drawing/2014/main" id="{F1BF5AB1-F146-83EF-D63E-DD9EA52569A8}"/>
              </a:ext>
            </a:extLst>
          </p:cNvPr>
          <p:cNvSpPr>
            <a:spLocks noGrp="1"/>
          </p:cNvSpPr>
          <p:nvPr>
            <p:ph type="subTitle" idx="1" hasCustomPrompt="1"/>
          </p:nvPr>
        </p:nvSpPr>
        <p:spPr>
          <a:xfrm>
            <a:off x="406400" y="3707702"/>
            <a:ext cx="5377951" cy="1655762"/>
          </a:xfrm>
          <a:prstGeom prst="rect">
            <a:avLst/>
          </a:prstGeom>
        </p:spPr>
        <p:txBody>
          <a:bodyPr>
            <a:normAutofit/>
          </a:bodyPr>
          <a:lstStyle>
            <a:lvl1pPr marL="0" indent="0" algn="l">
              <a:lnSpc>
                <a:spcPct val="100000"/>
              </a:lnSpc>
              <a:spcBef>
                <a:spcPts val="0"/>
              </a:spcBef>
              <a:buNone/>
              <a:defRPr sz="2000" b="0" i="0">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solidFill>
                  <a:srgbClr val="FFFFFF"/>
                </a:solidFill>
                <a:effectLst/>
                <a:latin typeface="Helvetica" pitchFamily="2" charset="0"/>
              </a:rPr>
              <a:t>Insert sub copy here.</a:t>
            </a:r>
          </a:p>
        </p:txBody>
      </p:sp>
      <p:pic>
        <p:nvPicPr>
          <p:cNvPr id="4" name="Graphic 3">
            <a:extLst>
              <a:ext uri="{FF2B5EF4-FFF2-40B4-BE49-F238E27FC236}">
                <a16:creationId xmlns:a16="http://schemas.microsoft.com/office/drawing/2014/main" id="{3687793A-A511-5610-0CB0-AA06AF8E2A0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400" y="5787179"/>
            <a:ext cx="1954059" cy="567738"/>
          </a:xfrm>
          <a:prstGeom prst="rect">
            <a:avLst/>
          </a:prstGeom>
        </p:spPr>
      </p:pic>
    </p:spTree>
    <p:extLst>
      <p:ext uri="{BB962C8B-B14F-4D97-AF65-F5344CB8AC3E}">
        <p14:creationId xmlns:p14="http://schemas.microsoft.com/office/powerpoint/2010/main" val="21817727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ark Divider Slide - 3">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7F235D6-4347-D7AC-BFE0-1EA4849BA5F6}"/>
              </a:ext>
            </a:extLst>
          </p:cNvPr>
          <p:cNvSpPr>
            <a:spLocks noGrp="1"/>
          </p:cNvSpPr>
          <p:nvPr>
            <p:ph type="ctrTitle" hasCustomPrompt="1"/>
          </p:nvPr>
        </p:nvSpPr>
        <p:spPr>
          <a:xfrm>
            <a:off x="6407653" y="1603450"/>
            <a:ext cx="5377951" cy="1680537"/>
          </a:xfrm>
          <a:prstGeom prst="rect">
            <a:avLst/>
          </a:prstGeom>
        </p:spPr>
        <p:txBody>
          <a:bodyPr anchor="b"/>
          <a:lstStyle>
            <a:lvl1pPr algn="l">
              <a:lnSpc>
                <a:spcPts val="5400"/>
              </a:lnSpc>
              <a:defRPr sz="6000"/>
            </a:lvl1pPr>
          </a:lstStyle>
          <a:p>
            <a:r>
              <a:rPr lang="en-GB" dirty="0"/>
              <a:t>Insert </a:t>
            </a:r>
            <a:br>
              <a:rPr lang="en-GB" dirty="0"/>
            </a:br>
            <a:r>
              <a:rPr lang="en-GB" dirty="0"/>
              <a:t>headline here.</a:t>
            </a:r>
            <a:endParaRPr lang="en-US" dirty="0"/>
          </a:p>
        </p:txBody>
      </p:sp>
      <p:sp>
        <p:nvSpPr>
          <p:cNvPr id="5" name="Picture Placeholder 4">
            <a:extLst>
              <a:ext uri="{FF2B5EF4-FFF2-40B4-BE49-F238E27FC236}">
                <a16:creationId xmlns:a16="http://schemas.microsoft.com/office/drawing/2014/main" id="{C4BE638E-576F-FF68-6661-2065A7520713}"/>
              </a:ext>
            </a:extLst>
          </p:cNvPr>
          <p:cNvSpPr>
            <a:spLocks noGrp="1"/>
          </p:cNvSpPr>
          <p:nvPr>
            <p:ph type="pic" sz="quarter" idx="10"/>
          </p:nvPr>
        </p:nvSpPr>
        <p:spPr>
          <a:xfrm>
            <a:off x="0" y="1"/>
            <a:ext cx="5784349" cy="6858000"/>
          </a:xfrm>
        </p:spPr>
        <p:txBody>
          <a:bodyPr/>
          <a:lstStyle/>
          <a:p>
            <a:r>
              <a:rPr lang="en-US"/>
              <a:t>Click icon to add picture</a:t>
            </a:r>
          </a:p>
        </p:txBody>
      </p:sp>
      <p:sp>
        <p:nvSpPr>
          <p:cNvPr id="8" name="Subtitle 2">
            <a:extLst>
              <a:ext uri="{FF2B5EF4-FFF2-40B4-BE49-F238E27FC236}">
                <a16:creationId xmlns:a16="http://schemas.microsoft.com/office/drawing/2014/main" id="{F1BF5AB1-F146-83EF-D63E-DD9EA52569A8}"/>
              </a:ext>
            </a:extLst>
          </p:cNvPr>
          <p:cNvSpPr>
            <a:spLocks noGrp="1"/>
          </p:cNvSpPr>
          <p:nvPr>
            <p:ph type="subTitle" idx="1" hasCustomPrompt="1"/>
          </p:nvPr>
        </p:nvSpPr>
        <p:spPr>
          <a:xfrm>
            <a:off x="6407653" y="3707702"/>
            <a:ext cx="5377951" cy="1655762"/>
          </a:xfrm>
          <a:prstGeom prst="rect">
            <a:avLst/>
          </a:prstGeom>
        </p:spPr>
        <p:txBody>
          <a:bodyPr>
            <a:normAutofit/>
          </a:bodyPr>
          <a:lstStyle>
            <a:lvl1pPr marL="0" indent="0" algn="l">
              <a:lnSpc>
                <a:spcPct val="100000"/>
              </a:lnSpc>
              <a:spcBef>
                <a:spcPts val="0"/>
              </a:spcBef>
              <a:buNone/>
              <a:defRPr sz="2000" b="0" i="0">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solidFill>
                  <a:srgbClr val="FFFFFF"/>
                </a:solidFill>
                <a:effectLst/>
                <a:latin typeface="Helvetica" pitchFamily="2" charset="0"/>
              </a:rPr>
              <a:t>Insert sub copy here.</a:t>
            </a:r>
          </a:p>
        </p:txBody>
      </p:sp>
      <p:pic>
        <p:nvPicPr>
          <p:cNvPr id="6" name="Graphic 5">
            <a:extLst>
              <a:ext uri="{FF2B5EF4-FFF2-40B4-BE49-F238E27FC236}">
                <a16:creationId xmlns:a16="http://schemas.microsoft.com/office/drawing/2014/main" id="{E01586DB-4343-A688-E644-4D38C6EAC42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407653" y="5787179"/>
            <a:ext cx="1954059" cy="567738"/>
          </a:xfrm>
          <a:prstGeom prst="rect">
            <a:avLst/>
          </a:prstGeom>
        </p:spPr>
      </p:pic>
    </p:spTree>
    <p:extLst>
      <p:ext uri="{BB962C8B-B14F-4D97-AF65-F5344CB8AC3E}">
        <p14:creationId xmlns:p14="http://schemas.microsoft.com/office/powerpoint/2010/main" val="28967162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ight 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5602FD7-1231-064E-CF9F-7F8C08F8EFE2}"/>
              </a:ext>
            </a:extLst>
          </p:cNvPr>
          <p:cNvPicPr>
            <a:picLocks noChangeAspect="1"/>
          </p:cNvPicPr>
          <p:nvPr userDrawn="1"/>
        </p:nvPicPr>
        <p:blipFill>
          <a:blip r:embed="rId2"/>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CC78C08-B324-DDE3-8FA4-2E0FECB9847B}"/>
              </a:ext>
            </a:extLst>
          </p:cNvPr>
          <p:cNvSpPr>
            <a:spLocks noGrp="1"/>
          </p:cNvSpPr>
          <p:nvPr>
            <p:ph type="ctrTitle" hasCustomPrompt="1"/>
          </p:nvPr>
        </p:nvSpPr>
        <p:spPr>
          <a:xfrm>
            <a:off x="406400" y="1274763"/>
            <a:ext cx="9144000" cy="2387600"/>
          </a:xfrm>
          <a:prstGeom prst="rect">
            <a:avLst/>
          </a:prstGeom>
        </p:spPr>
        <p:txBody>
          <a:bodyPr anchor="b"/>
          <a:lstStyle>
            <a:lvl1pPr algn="l">
              <a:lnSpc>
                <a:spcPts val="5400"/>
              </a:lnSpc>
              <a:defRPr sz="6000"/>
            </a:lvl1pPr>
          </a:lstStyle>
          <a:p>
            <a:r>
              <a:rPr lang="en-GB" dirty="0"/>
              <a:t>Insert headline here. </a:t>
            </a:r>
            <a:br>
              <a:rPr lang="en-GB" dirty="0"/>
            </a:br>
            <a:r>
              <a:rPr lang="en-GB" dirty="0"/>
              <a:t>Should be between </a:t>
            </a:r>
            <a:br>
              <a:rPr lang="en-GB" dirty="0"/>
            </a:br>
            <a:r>
              <a:rPr lang="en-GB" dirty="0"/>
              <a:t>1-3 lines max. </a:t>
            </a:r>
            <a:endParaRPr lang="en-US" dirty="0"/>
          </a:p>
        </p:txBody>
      </p:sp>
      <p:sp>
        <p:nvSpPr>
          <p:cNvPr id="15" name="Subtitle 2">
            <a:extLst>
              <a:ext uri="{FF2B5EF4-FFF2-40B4-BE49-F238E27FC236}">
                <a16:creationId xmlns:a16="http://schemas.microsoft.com/office/drawing/2014/main" id="{B933CDFE-7FC5-932E-CB7F-3B49EC1A0FCA}"/>
              </a:ext>
            </a:extLst>
          </p:cNvPr>
          <p:cNvSpPr>
            <a:spLocks noGrp="1"/>
          </p:cNvSpPr>
          <p:nvPr>
            <p:ph type="subTitle" idx="1" hasCustomPrompt="1"/>
          </p:nvPr>
        </p:nvSpPr>
        <p:spPr>
          <a:xfrm>
            <a:off x="406400" y="3707702"/>
            <a:ext cx="9144000" cy="1655762"/>
          </a:xfrm>
          <a:prstGeom prst="rect">
            <a:avLst/>
          </a:prstGeom>
        </p:spPr>
        <p:txBody>
          <a:bodyPr>
            <a:normAutofit/>
          </a:bodyPr>
          <a:lstStyle>
            <a:lvl1pPr marL="0" indent="0" algn="l">
              <a:lnSpc>
                <a:spcPct val="10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Insert sub copy here.</a:t>
            </a:r>
            <a:endParaRPr lang="en-US" dirty="0"/>
          </a:p>
        </p:txBody>
      </p:sp>
      <p:sp>
        <p:nvSpPr>
          <p:cNvPr id="16" name="Text Placeholder 2">
            <a:extLst>
              <a:ext uri="{FF2B5EF4-FFF2-40B4-BE49-F238E27FC236}">
                <a16:creationId xmlns:a16="http://schemas.microsoft.com/office/drawing/2014/main" id="{7CE02850-963E-BCA7-D70C-3BCCF65A0640}"/>
              </a:ext>
            </a:extLst>
          </p:cNvPr>
          <p:cNvSpPr>
            <a:spLocks noGrp="1"/>
          </p:cNvSpPr>
          <p:nvPr>
            <p:ph type="body" idx="10" hasCustomPrompt="1"/>
          </p:nvPr>
        </p:nvSpPr>
        <p:spPr>
          <a:xfrm>
            <a:off x="406400" y="698182"/>
            <a:ext cx="9154160" cy="244682"/>
          </a:xfrm>
          <a:prstGeom prst="rect">
            <a:avLst/>
          </a:prstGeom>
        </p:spPr>
        <p:txBody>
          <a:bodyPr wrap="square">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SECTION TITLE</a:t>
            </a:r>
          </a:p>
        </p:txBody>
      </p:sp>
    </p:spTree>
    <p:extLst>
      <p:ext uri="{BB962C8B-B14F-4D97-AF65-F5344CB8AC3E}">
        <p14:creationId xmlns:p14="http://schemas.microsoft.com/office/powerpoint/2010/main" val="27927270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ight Title Slide_Imag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5602FD7-1231-064E-CF9F-7F8C08F8EFE2}"/>
              </a:ext>
            </a:extLst>
          </p:cNvPr>
          <p:cNvPicPr>
            <a:picLocks noChangeAspect="1"/>
          </p:cNvPicPr>
          <p:nvPr userDrawn="1"/>
        </p:nvPicPr>
        <p:blipFill>
          <a:blip r:embed="rId2"/>
          <a:srcRect/>
          <a:stretch/>
        </p:blipFill>
        <p:spPr>
          <a:xfrm>
            <a:off x="0" y="0"/>
            <a:ext cx="12189600" cy="6856650"/>
          </a:xfrm>
          <a:prstGeom prst="rect">
            <a:avLst/>
          </a:prstGeom>
        </p:spPr>
      </p:pic>
      <p:sp>
        <p:nvSpPr>
          <p:cNvPr id="2" name="Title 1">
            <a:extLst>
              <a:ext uri="{FF2B5EF4-FFF2-40B4-BE49-F238E27FC236}">
                <a16:creationId xmlns:a16="http://schemas.microsoft.com/office/drawing/2014/main" id="{8CC78C08-B324-DDE3-8FA4-2E0FECB9847B}"/>
              </a:ext>
            </a:extLst>
          </p:cNvPr>
          <p:cNvSpPr>
            <a:spLocks noGrp="1"/>
          </p:cNvSpPr>
          <p:nvPr>
            <p:ph type="ctrTitle" hasCustomPrompt="1"/>
          </p:nvPr>
        </p:nvSpPr>
        <p:spPr>
          <a:xfrm>
            <a:off x="406400" y="1274763"/>
            <a:ext cx="9144000" cy="2387600"/>
          </a:xfrm>
          <a:prstGeom prst="rect">
            <a:avLst/>
          </a:prstGeom>
        </p:spPr>
        <p:txBody>
          <a:bodyPr anchor="b"/>
          <a:lstStyle>
            <a:lvl1pPr algn="l">
              <a:lnSpc>
                <a:spcPts val="5400"/>
              </a:lnSpc>
              <a:defRPr sz="6000"/>
            </a:lvl1pPr>
          </a:lstStyle>
          <a:p>
            <a:r>
              <a:rPr lang="en-GB" dirty="0"/>
              <a:t>Insert headline here. </a:t>
            </a:r>
            <a:br>
              <a:rPr lang="en-GB" dirty="0"/>
            </a:br>
            <a:r>
              <a:rPr lang="en-GB" dirty="0"/>
              <a:t>Should be between </a:t>
            </a:r>
            <a:br>
              <a:rPr lang="en-GB" dirty="0"/>
            </a:br>
            <a:r>
              <a:rPr lang="en-GB" dirty="0"/>
              <a:t>1-3 lines max. </a:t>
            </a:r>
            <a:endParaRPr lang="en-US" dirty="0"/>
          </a:p>
        </p:txBody>
      </p:sp>
      <p:sp>
        <p:nvSpPr>
          <p:cNvPr id="15" name="Subtitle 2">
            <a:extLst>
              <a:ext uri="{FF2B5EF4-FFF2-40B4-BE49-F238E27FC236}">
                <a16:creationId xmlns:a16="http://schemas.microsoft.com/office/drawing/2014/main" id="{B933CDFE-7FC5-932E-CB7F-3B49EC1A0FCA}"/>
              </a:ext>
            </a:extLst>
          </p:cNvPr>
          <p:cNvSpPr>
            <a:spLocks noGrp="1"/>
          </p:cNvSpPr>
          <p:nvPr>
            <p:ph type="subTitle" idx="1" hasCustomPrompt="1"/>
          </p:nvPr>
        </p:nvSpPr>
        <p:spPr>
          <a:xfrm>
            <a:off x="406400" y="3707702"/>
            <a:ext cx="9144000" cy="1655762"/>
          </a:xfrm>
          <a:prstGeom prst="rect">
            <a:avLst/>
          </a:prstGeom>
        </p:spPr>
        <p:txBody>
          <a:bodyPr>
            <a:normAutofit/>
          </a:bodyPr>
          <a:lstStyle>
            <a:lvl1pPr marL="0" indent="0" algn="l">
              <a:lnSpc>
                <a:spcPct val="10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Insert sub copy here.</a:t>
            </a:r>
            <a:endParaRPr lang="en-US" dirty="0"/>
          </a:p>
        </p:txBody>
      </p:sp>
      <p:sp>
        <p:nvSpPr>
          <p:cNvPr id="10" name="Picture Placeholder 9">
            <a:extLst>
              <a:ext uri="{FF2B5EF4-FFF2-40B4-BE49-F238E27FC236}">
                <a16:creationId xmlns:a16="http://schemas.microsoft.com/office/drawing/2014/main" id="{C992F3AA-2026-24C9-831B-F66B099808AB}"/>
              </a:ext>
            </a:extLst>
          </p:cNvPr>
          <p:cNvSpPr>
            <a:spLocks noGrp="1"/>
          </p:cNvSpPr>
          <p:nvPr>
            <p:ph type="pic" idx="11" hasCustomPrompt="1"/>
          </p:nvPr>
        </p:nvSpPr>
        <p:spPr>
          <a:xfrm>
            <a:off x="7656738" y="0"/>
            <a:ext cx="4542379" cy="6858000"/>
          </a:xfrm>
          <a:custGeom>
            <a:avLst/>
            <a:gdLst>
              <a:gd name="connsiteX0" fmla="*/ 1896887 w 4542379"/>
              <a:gd name="connsiteY0" fmla="*/ 0 h 6858000"/>
              <a:gd name="connsiteX1" fmla="*/ 4542379 w 4542379"/>
              <a:gd name="connsiteY1" fmla="*/ 0 h 6858000"/>
              <a:gd name="connsiteX2" fmla="*/ 4542379 w 4542379"/>
              <a:gd name="connsiteY2" fmla="*/ 6858000 h 6858000"/>
              <a:gd name="connsiteX3" fmla="*/ 2609965 w 4542379"/>
              <a:gd name="connsiteY3" fmla="*/ 6858000 h 6858000"/>
              <a:gd name="connsiteX4" fmla="*/ 0 w 4542379"/>
              <a:gd name="connsiteY4" fmla="*/ 177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2379" h="6858000">
                <a:moveTo>
                  <a:pt x="1896887" y="0"/>
                </a:moveTo>
                <a:lnTo>
                  <a:pt x="4542379" y="0"/>
                </a:lnTo>
                <a:lnTo>
                  <a:pt x="4542379" y="6858000"/>
                </a:lnTo>
                <a:lnTo>
                  <a:pt x="2609965" y="6858000"/>
                </a:lnTo>
                <a:lnTo>
                  <a:pt x="0" y="1778000"/>
                </a:ln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 </a:t>
            </a:r>
          </a:p>
        </p:txBody>
      </p:sp>
      <p:sp>
        <p:nvSpPr>
          <p:cNvPr id="3" name="Text Placeholder 2">
            <a:extLst>
              <a:ext uri="{FF2B5EF4-FFF2-40B4-BE49-F238E27FC236}">
                <a16:creationId xmlns:a16="http://schemas.microsoft.com/office/drawing/2014/main" id="{9AA4F300-E495-F297-DBF6-81920AD6E66B}"/>
              </a:ext>
            </a:extLst>
          </p:cNvPr>
          <p:cNvSpPr>
            <a:spLocks noGrp="1"/>
          </p:cNvSpPr>
          <p:nvPr>
            <p:ph type="body" idx="10" hasCustomPrompt="1"/>
          </p:nvPr>
        </p:nvSpPr>
        <p:spPr>
          <a:xfrm>
            <a:off x="406400" y="698182"/>
            <a:ext cx="9154160" cy="244682"/>
          </a:xfrm>
          <a:prstGeom prst="rect">
            <a:avLst/>
          </a:prstGeom>
        </p:spPr>
        <p:txBody>
          <a:bodyPr wrap="square">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SECTION TITLE</a:t>
            </a:r>
          </a:p>
        </p:txBody>
      </p:sp>
    </p:spTree>
    <p:extLst>
      <p:ext uri="{BB962C8B-B14F-4D97-AF65-F5344CB8AC3E}">
        <p14:creationId xmlns:p14="http://schemas.microsoft.com/office/powerpoint/2010/main" val="418965382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Imag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5602FD7-1231-064E-CF9F-7F8C08F8EFE2}"/>
              </a:ext>
            </a:extLst>
          </p:cNvPr>
          <p:cNvPicPr>
            <a:picLocks noChangeAspect="1"/>
          </p:cNvPicPr>
          <p:nvPr userDrawn="1"/>
        </p:nvPicPr>
        <p:blipFill>
          <a:blip r:embed="rId2"/>
          <a:srcRect/>
          <a:stretch/>
        </p:blipFill>
        <p:spPr>
          <a:xfrm>
            <a:off x="0" y="0"/>
            <a:ext cx="12189600" cy="6856650"/>
          </a:xfrm>
          <a:prstGeom prst="rect">
            <a:avLst/>
          </a:prstGeom>
        </p:spPr>
      </p:pic>
      <p:sp>
        <p:nvSpPr>
          <p:cNvPr id="2" name="Title 1">
            <a:extLst>
              <a:ext uri="{FF2B5EF4-FFF2-40B4-BE49-F238E27FC236}">
                <a16:creationId xmlns:a16="http://schemas.microsoft.com/office/drawing/2014/main" id="{8CC78C08-B324-DDE3-8FA4-2E0FECB9847B}"/>
              </a:ext>
            </a:extLst>
          </p:cNvPr>
          <p:cNvSpPr>
            <a:spLocks noGrp="1"/>
          </p:cNvSpPr>
          <p:nvPr>
            <p:ph type="ctrTitle" hasCustomPrompt="1"/>
          </p:nvPr>
        </p:nvSpPr>
        <p:spPr>
          <a:xfrm>
            <a:off x="406400" y="1274763"/>
            <a:ext cx="9144000" cy="2387600"/>
          </a:xfrm>
          <a:prstGeom prst="rect">
            <a:avLst/>
          </a:prstGeom>
        </p:spPr>
        <p:txBody>
          <a:bodyPr anchor="b"/>
          <a:lstStyle>
            <a:lvl1pPr algn="l">
              <a:lnSpc>
                <a:spcPts val="5400"/>
              </a:lnSpc>
              <a:defRPr sz="6000"/>
            </a:lvl1pPr>
          </a:lstStyle>
          <a:p>
            <a:r>
              <a:rPr lang="en-GB" dirty="0"/>
              <a:t>Insert headline here. </a:t>
            </a:r>
            <a:br>
              <a:rPr lang="en-GB" dirty="0"/>
            </a:br>
            <a:r>
              <a:rPr lang="en-GB" dirty="0"/>
              <a:t>Should be between </a:t>
            </a:r>
            <a:br>
              <a:rPr lang="en-GB" dirty="0"/>
            </a:br>
            <a:r>
              <a:rPr lang="en-GB" dirty="0"/>
              <a:t>1-3 lines max. </a:t>
            </a:r>
            <a:endParaRPr lang="en-US" dirty="0"/>
          </a:p>
        </p:txBody>
      </p:sp>
      <p:sp>
        <p:nvSpPr>
          <p:cNvPr id="15" name="Subtitle 2">
            <a:extLst>
              <a:ext uri="{FF2B5EF4-FFF2-40B4-BE49-F238E27FC236}">
                <a16:creationId xmlns:a16="http://schemas.microsoft.com/office/drawing/2014/main" id="{B933CDFE-7FC5-932E-CB7F-3B49EC1A0FCA}"/>
              </a:ext>
            </a:extLst>
          </p:cNvPr>
          <p:cNvSpPr>
            <a:spLocks noGrp="1"/>
          </p:cNvSpPr>
          <p:nvPr>
            <p:ph type="subTitle" idx="1" hasCustomPrompt="1"/>
          </p:nvPr>
        </p:nvSpPr>
        <p:spPr>
          <a:xfrm>
            <a:off x="406400" y="3707702"/>
            <a:ext cx="9144000" cy="1655762"/>
          </a:xfrm>
          <a:prstGeom prst="rect">
            <a:avLst/>
          </a:prstGeom>
        </p:spPr>
        <p:txBody>
          <a:bodyPr>
            <a:normAutofit/>
          </a:bodyPr>
          <a:lstStyle>
            <a:lvl1pPr marL="0" indent="0" algn="l">
              <a:lnSpc>
                <a:spcPct val="100000"/>
              </a:lnSpc>
              <a:spcBef>
                <a:spcPts val="0"/>
              </a:spcBef>
              <a:buNone/>
              <a:defRPr sz="2000" b="0" i="0">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solidFill>
                  <a:srgbClr val="FFFFFF"/>
                </a:solidFill>
                <a:effectLst/>
                <a:latin typeface="Helvetica" pitchFamily="2" charset="0"/>
              </a:rPr>
              <a:t>Insert sub copy here.</a:t>
            </a:r>
          </a:p>
          <a:p>
            <a:br>
              <a:rPr lang="en-GB" dirty="0"/>
            </a:br>
            <a:endParaRPr lang="en-GB" dirty="0"/>
          </a:p>
          <a:p>
            <a:r>
              <a:rPr lang="en-GB" dirty="0"/>
              <a:t>image box on the right click on icon or drag </a:t>
            </a:r>
            <a:br>
              <a:rPr lang="en-GB" dirty="0"/>
            </a:br>
            <a:r>
              <a:rPr lang="en-GB" dirty="0"/>
              <a:t>image into the space to add.</a:t>
            </a:r>
            <a:endParaRPr lang="en-US" dirty="0"/>
          </a:p>
        </p:txBody>
      </p:sp>
      <p:sp>
        <p:nvSpPr>
          <p:cNvPr id="16" name="Text Placeholder 2">
            <a:extLst>
              <a:ext uri="{FF2B5EF4-FFF2-40B4-BE49-F238E27FC236}">
                <a16:creationId xmlns:a16="http://schemas.microsoft.com/office/drawing/2014/main" id="{7CE02850-963E-BCA7-D70C-3BCCF65A0640}"/>
              </a:ext>
            </a:extLst>
          </p:cNvPr>
          <p:cNvSpPr>
            <a:spLocks noGrp="1"/>
          </p:cNvSpPr>
          <p:nvPr>
            <p:ph type="body" idx="10" hasCustomPrompt="1"/>
          </p:nvPr>
        </p:nvSpPr>
        <p:spPr>
          <a:xfrm>
            <a:off x="406400" y="698182"/>
            <a:ext cx="9154160" cy="244682"/>
          </a:xfrm>
          <a:prstGeom prst="rect">
            <a:avLst/>
          </a:prstGeom>
        </p:spPr>
        <p:txBody>
          <a:bodyPr wrap="square">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SECTION TITLE</a:t>
            </a:r>
          </a:p>
        </p:txBody>
      </p:sp>
      <p:sp>
        <p:nvSpPr>
          <p:cNvPr id="17" name="Picture Placeholder 16">
            <a:extLst>
              <a:ext uri="{FF2B5EF4-FFF2-40B4-BE49-F238E27FC236}">
                <a16:creationId xmlns:a16="http://schemas.microsoft.com/office/drawing/2014/main" id="{5BD1D972-DB48-9F79-3343-53455BAD1A3F}"/>
              </a:ext>
            </a:extLst>
          </p:cNvPr>
          <p:cNvSpPr>
            <a:spLocks noGrp="1"/>
          </p:cNvSpPr>
          <p:nvPr>
            <p:ph type="pic" idx="12" hasCustomPrompt="1"/>
          </p:nvPr>
        </p:nvSpPr>
        <p:spPr>
          <a:xfrm>
            <a:off x="7650676" y="0"/>
            <a:ext cx="4541325" cy="6854092"/>
          </a:xfrm>
          <a:custGeom>
            <a:avLst/>
            <a:gdLst>
              <a:gd name="connsiteX0" fmla="*/ 1895608 w 4541325"/>
              <a:gd name="connsiteY0" fmla="*/ 0 h 6854092"/>
              <a:gd name="connsiteX1" fmla="*/ 4541325 w 4541325"/>
              <a:gd name="connsiteY1" fmla="*/ 0 h 6854092"/>
              <a:gd name="connsiteX2" fmla="*/ 4541325 w 4541325"/>
              <a:gd name="connsiteY2" fmla="*/ 6854092 h 6854092"/>
              <a:gd name="connsiteX3" fmla="*/ 2610437 w 4541325"/>
              <a:gd name="connsiteY3" fmla="*/ 6854092 h 6854092"/>
              <a:gd name="connsiteX4" fmla="*/ 0 w 4541325"/>
              <a:gd name="connsiteY4" fmla="*/ 4568092 h 6854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1325" h="6854092">
                <a:moveTo>
                  <a:pt x="1895608" y="0"/>
                </a:moveTo>
                <a:lnTo>
                  <a:pt x="4541325" y="0"/>
                </a:lnTo>
                <a:lnTo>
                  <a:pt x="4541325" y="6854092"/>
                </a:lnTo>
                <a:lnTo>
                  <a:pt x="2610437" y="6854092"/>
                </a:lnTo>
                <a:lnTo>
                  <a:pt x="0" y="4568092"/>
                </a:ln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 </a:t>
            </a:r>
          </a:p>
        </p:txBody>
      </p:sp>
    </p:spTree>
    <p:extLst>
      <p:ext uri="{BB962C8B-B14F-4D97-AF65-F5344CB8AC3E}">
        <p14:creationId xmlns:p14="http://schemas.microsoft.com/office/powerpoint/2010/main" val="31416534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B5A082DC-9190-CE12-A89B-DEAF24BD59FB}"/>
              </a:ext>
            </a:extLst>
          </p:cNvPr>
          <p:cNvSpPr>
            <a:spLocks noGrp="1"/>
          </p:cNvSpPr>
          <p:nvPr>
            <p:ph sz="half" idx="1"/>
          </p:nvPr>
        </p:nvSpPr>
        <p:spPr>
          <a:xfrm>
            <a:off x="502920" y="1310641"/>
            <a:ext cx="10515600" cy="4378960"/>
          </a:xfrm>
          <a:prstGeom prst="rect">
            <a:avLst/>
          </a:prstGeo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4" name="Title Placeholder 1">
            <a:extLst>
              <a:ext uri="{FF2B5EF4-FFF2-40B4-BE49-F238E27FC236}">
                <a16:creationId xmlns:a16="http://schemas.microsoft.com/office/drawing/2014/main" id="{6D2C9649-E817-6113-49C1-5EBD81E09935}"/>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15" name="Text Placeholder 2">
            <a:extLst>
              <a:ext uri="{FF2B5EF4-FFF2-40B4-BE49-F238E27FC236}">
                <a16:creationId xmlns:a16="http://schemas.microsoft.com/office/drawing/2014/main" id="{557561D6-159E-FCBC-EAD3-DCD31BFEE6F4}"/>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3217576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A515ED49-4E96-5229-9B8D-AF4FBD70AE00}"/>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06400" y="5787179"/>
            <a:ext cx="1954059" cy="567737"/>
          </a:xfrm>
          <a:prstGeom prst="rect">
            <a:avLst/>
          </a:prstGeom>
        </p:spPr>
      </p:pic>
      <p:sp>
        <p:nvSpPr>
          <p:cNvPr id="14" name="Title Placeholder 1">
            <a:extLst>
              <a:ext uri="{FF2B5EF4-FFF2-40B4-BE49-F238E27FC236}">
                <a16:creationId xmlns:a16="http://schemas.microsoft.com/office/drawing/2014/main" id="{8053EF19-8D24-481D-0BDA-F79A2035DF33}"/>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17" name="Content Placeholder 2">
            <a:extLst>
              <a:ext uri="{FF2B5EF4-FFF2-40B4-BE49-F238E27FC236}">
                <a16:creationId xmlns:a16="http://schemas.microsoft.com/office/drawing/2014/main" id="{11254375-EF80-738D-E998-C0B2F39CB8FE}"/>
              </a:ext>
            </a:extLst>
          </p:cNvPr>
          <p:cNvSpPr>
            <a:spLocks noGrp="1"/>
          </p:cNvSpPr>
          <p:nvPr>
            <p:ph sz="half" idx="1" hasCustomPrompt="1"/>
          </p:nvPr>
        </p:nvSpPr>
        <p:spPr>
          <a:xfrm>
            <a:off x="502920" y="1310641"/>
            <a:ext cx="5181600" cy="4378959"/>
          </a:xfrm>
          <a:prstGeom prst="rect">
            <a:avLst/>
          </a:prstGeom>
        </p:spPr>
        <p:txBody>
          <a:bodyPr>
            <a:normAutofit/>
          </a:bodyPr>
          <a:lstStyle>
            <a:lvl1pPr>
              <a:defRPr sz="2400"/>
            </a:lvl1pPr>
            <a:lvl2pPr>
              <a:defRPr sz="1400"/>
            </a:lvl2pPr>
            <a:lvl3pPr>
              <a:defRPr sz="1200"/>
            </a:lvl3pPr>
            <a:lvl4pPr>
              <a:defRPr sz="1100"/>
            </a:lvl4pPr>
            <a:lvl5pPr>
              <a:defRPr sz="1100"/>
            </a:lvl5pPr>
          </a:lstStyle>
          <a:p>
            <a:pPr lvl="0"/>
            <a:r>
              <a:rPr lang="en-US" dirty="0"/>
              <a:t>Click to add text</a:t>
            </a:r>
          </a:p>
        </p:txBody>
      </p:sp>
      <p:sp>
        <p:nvSpPr>
          <p:cNvPr id="2" name="Text Placeholder 2">
            <a:extLst>
              <a:ext uri="{FF2B5EF4-FFF2-40B4-BE49-F238E27FC236}">
                <a16:creationId xmlns:a16="http://schemas.microsoft.com/office/drawing/2014/main" id="{5A211E00-435D-6B93-A948-8B711ACD8468}"/>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
        <p:nvSpPr>
          <p:cNvPr id="3" name="Content Placeholder 2">
            <a:extLst>
              <a:ext uri="{FF2B5EF4-FFF2-40B4-BE49-F238E27FC236}">
                <a16:creationId xmlns:a16="http://schemas.microsoft.com/office/drawing/2014/main" id="{53C047A4-2E76-022B-2525-898053FDCC63}"/>
              </a:ext>
            </a:extLst>
          </p:cNvPr>
          <p:cNvSpPr>
            <a:spLocks noGrp="1"/>
          </p:cNvSpPr>
          <p:nvPr>
            <p:ph sz="half" idx="11" hasCustomPrompt="1"/>
          </p:nvPr>
        </p:nvSpPr>
        <p:spPr>
          <a:xfrm>
            <a:off x="6103620" y="1310641"/>
            <a:ext cx="5181600" cy="4378959"/>
          </a:xfrm>
          <a:prstGeom prst="rect">
            <a:avLst/>
          </a:prstGeom>
        </p:spPr>
        <p:txBody>
          <a:bodyPr>
            <a:normAutofit/>
          </a:bodyPr>
          <a:lstStyle>
            <a:lvl1pPr>
              <a:defRPr sz="2400"/>
            </a:lvl1pPr>
            <a:lvl2pPr>
              <a:defRPr sz="1400"/>
            </a:lvl2pPr>
            <a:lvl3pPr>
              <a:defRPr sz="1200"/>
            </a:lvl3pPr>
            <a:lvl4pPr>
              <a:defRPr sz="1100"/>
            </a:lvl4pPr>
            <a:lvl5pPr>
              <a:defRPr sz="1100"/>
            </a:lvl5pPr>
          </a:lstStyle>
          <a:p>
            <a:pPr lvl="0"/>
            <a:r>
              <a:rPr lang="en-US" dirty="0"/>
              <a:t>Click to add text</a:t>
            </a:r>
          </a:p>
        </p:txBody>
      </p:sp>
    </p:spTree>
    <p:extLst>
      <p:ext uri="{BB962C8B-B14F-4D97-AF65-F5344CB8AC3E}">
        <p14:creationId xmlns:p14="http://schemas.microsoft.com/office/powerpoint/2010/main" val="15197407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A515ED49-4E96-5229-9B8D-AF4FBD70AE00}"/>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06400" y="5787179"/>
            <a:ext cx="1954059" cy="567737"/>
          </a:xfrm>
          <a:prstGeom prst="rect">
            <a:avLst/>
          </a:prstGeom>
        </p:spPr>
      </p:pic>
      <p:sp>
        <p:nvSpPr>
          <p:cNvPr id="14" name="Title Placeholder 1">
            <a:extLst>
              <a:ext uri="{FF2B5EF4-FFF2-40B4-BE49-F238E27FC236}">
                <a16:creationId xmlns:a16="http://schemas.microsoft.com/office/drawing/2014/main" id="{8053EF19-8D24-481D-0BDA-F79A2035DF33}"/>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2" name="Text Placeholder 2">
            <a:extLst>
              <a:ext uri="{FF2B5EF4-FFF2-40B4-BE49-F238E27FC236}">
                <a16:creationId xmlns:a16="http://schemas.microsoft.com/office/drawing/2014/main" id="{5A211E00-435D-6B93-A948-8B711ACD8468}"/>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
        <p:nvSpPr>
          <p:cNvPr id="3" name="Content Placeholder 2">
            <a:extLst>
              <a:ext uri="{FF2B5EF4-FFF2-40B4-BE49-F238E27FC236}">
                <a16:creationId xmlns:a16="http://schemas.microsoft.com/office/drawing/2014/main" id="{A162B99D-4A4D-B778-5FD2-9F4A22B0B3AA}"/>
              </a:ext>
            </a:extLst>
          </p:cNvPr>
          <p:cNvSpPr>
            <a:spLocks noGrp="1"/>
          </p:cNvSpPr>
          <p:nvPr>
            <p:ph sz="half" idx="14"/>
          </p:nvPr>
        </p:nvSpPr>
        <p:spPr>
          <a:xfrm>
            <a:off x="968019" y="1636464"/>
            <a:ext cx="2520000" cy="2520000"/>
          </a:xfrm>
          <a:prstGeom prst="rect">
            <a:avLst/>
          </a:prstGeom>
        </p:spPr>
        <p:txBody>
          <a:bodyPr>
            <a:normAutofit/>
          </a:bodyPr>
          <a:lstStyle>
            <a:lvl1pPr>
              <a:defRPr sz="1600"/>
            </a:lvl1pPr>
          </a:lstStyle>
          <a:p>
            <a:pPr lvl="0"/>
            <a:endParaRPr lang="en-US" dirty="0"/>
          </a:p>
        </p:txBody>
      </p:sp>
      <p:sp>
        <p:nvSpPr>
          <p:cNvPr id="4" name="Content Placeholder 2">
            <a:extLst>
              <a:ext uri="{FF2B5EF4-FFF2-40B4-BE49-F238E27FC236}">
                <a16:creationId xmlns:a16="http://schemas.microsoft.com/office/drawing/2014/main" id="{A2B13861-080E-609A-01A7-5EDC25A0B0FF}"/>
              </a:ext>
            </a:extLst>
          </p:cNvPr>
          <p:cNvSpPr>
            <a:spLocks noGrp="1"/>
          </p:cNvSpPr>
          <p:nvPr>
            <p:ph sz="half" idx="15"/>
          </p:nvPr>
        </p:nvSpPr>
        <p:spPr>
          <a:xfrm>
            <a:off x="4836000" y="1637090"/>
            <a:ext cx="2520000" cy="2520000"/>
          </a:xfrm>
          <a:prstGeom prst="rect">
            <a:avLst/>
          </a:prstGeom>
        </p:spPr>
        <p:txBody>
          <a:bodyPr>
            <a:normAutofit/>
          </a:bodyPr>
          <a:lstStyle>
            <a:lvl1pPr>
              <a:defRPr sz="1600"/>
            </a:lvl1pPr>
          </a:lstStyle>
          <a:p>
            <a:pPr lvl="0"/>
            <a:endParaRPr lang="en-US" dirty="0"/>
          </a:p>
        </p:txBody>
      </p:sp>
      <p:sp>
        <p:nvSpPr>
          <p:cNvPr id="9" name="Content Placeholder 2">
            <a:extLst>
              <a:ext uri="{FF2B5EF4-FFF2-40B4-BE49-F238E27FC236}">
                <a16:creationId xmlns:a16="http://schemas.microsoft.com/office/drawing/2014/main" id="{5565E762-8883-AB43-D811-12B759024A9D}"/>
              </a:ext>
            </a:extLst>
          </p:cNvPr>
          <p:cNvSpPr>
            <a:spLocks noGrp="1"/>
          </p:cNvSpPr>
          <p:nvPr>
            <p:ph sz="half" idx="16"/>
          </p:nvPr>
        </p:nvSpPr>
        <p:spPr>
          <a:xfrm>
            <a:off x="8714257" y="1637090"/>
            <a:ext cx="2520000" cy="2520000"/>
          </a:xfrm>
          <a:prstGeom prst="rect">
            <a:avLst/>
          </a:prstGeom>
        </p:spPr>
        <p:txBody>
          <a:bodyPr>
            <a:normAutofit/>
          </a:bodyPr>
          <a:lstStyle>
            <a:lvl1pPr>
              <a:defRPr sz="1600"/>
            </a:lvl1pPr>
          </a:lstStyle>
          <a:p>
            <a:pPr lvl="0"/>
            <a:endParaRPr lang="en-US" dirty="0"/>
          </a:p>
        </p:txBody>
      </p:sp>
      <p:sp>
        <p:nvSpPr>
          <p:cNvPr id="13" name="Text Placeholder 6">
            <a:extLst>
              <a:ext uri="{FF2B5EF4-FFF2-40B4-BE49-F238E27FC236}">
                <a16:creationId xmlns:a16="http://schemas.microsoft.com/office/drawing/2014/main" id="{005774E2-5CA0-1157-5F43-7B5C9996EFC0}"/>
              </a:ext>
            </a:extLst>
          </p:cNvPr>
          <p:cNvSpPr>
            <a:spLocks noGrp="1"/>
          </p:cNvSpPr>
          <p:nvPr>
            <p:ph type="body" sz="quarter" idx="19" hasCustomPrompt="1"/>
          </p:nvPr>
        </p:nvSpPr>
        <p:spPr>
          <a:xfrm>
            <a:off x="4835525" y="4351119"/>
            <a:ext cx="2520950" cy="1014413"/>
          </a:xfrm>
        </p:spPr>
        <p:txBody>
          <a:bodyPr>
            <a:noAutofit/>
          </a:bodyPr>
          <a:lstStyle>
            <a:lvl1pPr>
              <a:lnSpc>
                <a:spcPct val="100000"/>
              </a:lnSpc>
              <a:defRPr sz="1400"/>
            </a:lvl1pPr>
          </a:lstStyle>
          <a:p>
            <a:r>
              <a:rPr lang="en-GB" dirty="0"/>
              <a:t>Insert sub copy here.</a:t>
            </a:r>
          </a:p>
        </p:txBody>
      </p:sp>
      <p:sp>
        <p:nvSpPr>
          <p:cNvPr id="15" name="Text Placeholder 6">
            <a:extLst>
              <a:ext uri="{FF2B5EF4-FFF2-40B4-BE49-F238E27FC236}">
                <a16:creationId xmlns:a16="http://schemas.microsoft.com/office/drawing/2014/main" id="{6D6CB8B4-9C8E-A2FA-558C-30A5D0827004}"/>
              </a:ext>
            </a:extLst>
          </p:cNvPr>
          <p:cNvSpPr>
            <a:spLocks noGrp="1"/>
          </p:cNvSpPr>
          <p:nvPr>
            <p:ph type="body" sz="quarter" idx="20" hasCustomPrompt="1"/>
          </p:nvPr>
        </p:nvSpPr>
        <p:spPr>
          <a:xfrm>
            <a:off x="967069" y="4351119"/>
            <a:ext cx="2520950" cy="1014413"/>
          </a:xfrm>
        </p:spPr>
        <p:txBody>
          <a:bodyPr>
            <a:noAutofit/>
          </a:bodyPr>
          <a:lstStyle>
            <a:lvl1pPr>
              <a:lnSpc>
                <a:spcPct val="100000"/>
              </a:lnSpc>
              <a:defRPr sz="1400"/>
            </a:lvl1pPr>
          </a:lstStyle>
          <a:p>
            <a:r>
              <a:rPr lang="en-GB" dirty="0"/>
              <a:t>Insert sub copy here.</a:t>
            </a:r>
          </a:p>
        </p:txBody>
      </p:sp>
      <p:sp>
        <p:nvSpPr>
          <p:cNvPr id="16" name="Text Placeholder 22">
            <a:extLst>
              <a:ext uri="{FF2B5EF4-FFF2-40B4-BE49-F238E27FC236}">
                <a16:creationId xmlns:a16="http://schemas.microsoft.com/office/drawing/2014/main" id="{D584B818-73B8-22FE-5635-36F576CEABCF}"/>
              </a:ext>
            </a:extLst>
          </p:cNvPr>
          <p:cNvSpPr>
            <a:spLocks noGrp="1"/>
          </p:cNvSpPr>
          <p:nvPr>
            <p:ph type="body" sz="quarter" idx="21" hasCustomPrompt="1"/>
          </p:nvPr>
        </p:nvSpPr>
        <p:spPr>
          <a:xfrm>
            <a:off x="8713782" y="4400389"/>
            <a:ext cx="2520475" cy="981075"/>
          </a:xfrm>
        </p:spPr>
        <p:txBody>
          <a:bodyPr>
            <a:noAutofit/>
          </a:bodyPr>
          <a:lstStyle>
            <a:lvl1pPr marL="0" indent="0">
              <a:lnSpc>
                <a:spcPct val="100000"/>
              </a:lnSpc>
              <a:buNone/>
              <a:defRPr sz="1400"/>
            </a:lvl1pPr>
          </a:lstStyle>
          <a:p>
            <a:r>
              <a:rPr lang="en-GB" dirty="0"/>
              <a:t>Insert sub copy here.</a:t>
            </a:r>
          </a:p>
        </p:txBody>
      </p:sp>
    </p:spTree>
    <p:extLst>
      <p:ext uri="{BB962C8B-B14F-4D97-AF65-F5344CB8AC3E}">
        <p14:creationId xmlns:p14="http://schemas.microsoft.com/office/powerpoint/2010/main" val="40103545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A515ED49-4E96-5229-9B8D-AF4FBD70AE00}"/>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06400" y="5787179"/>
            <a:ext cx="1954059" cy="567737"/>
          </a:xfrm>
          <a:prstGeom prst="rect">
            <a:avLst/>
          </a:prstGeom>
        </p:spPr>
      </p:pic>
      <p:sp>
        <p:nvSpPr>
          <p:cNvPr id="14" name="Title Placeholder 1">
            <a:extLst>
              <a:ext uri="{FF2B5EF4-FFF2-40B4-BE49-F238E27FC236}">
                <a16:creationId xmlns:a16="http://schemas.microsoft.com/office/drawing/2014/main" id="{8053EF19-8D24-481D-0BDA-F79A2035DF33}"/>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2" name="Text Placeholder 2">
            <a:extLst>
              <a:ext uri="{FF2B5EF4-FFF2-40B4-BE49-F238E27FC236}">
                <a16:creationId xmlns:a16="http://schemas.microsoft.com/office/drawing/2014/main" id="{5A211E00-435D-6B93-A948-8B711ACD8468}"/>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
        <p:nvSpPr>
          <p:cNvPr id="20" name="Content Placeholder 2">
            <a:extLst>
              <a:ext uri="{FF2B5EF4-FFF2-40B4-BE49-F238E27FC236}">
                <a16:creationId xmlns:a16="http://schemas.microsoft.com/office/drawing/2014/main" id="{9F858169-0C65-5576-989B-052745F4C06A}"/>
              </a:ext>
            </a:extLst>
          </p:cNvPr>
          <p:cNvSpPr>
            <a:spLocks noGrp="1"/>
          </p:cNvSpPr>
          <p:nvPr>
            <p:ph sz="half" idx="14" hasCustomPrompt="1"/>
          </p:nvPr>
        </p:nvSpPr>
        <p:spPr>
          <a:xfrm>
            <a:off x="561969" y="1848721"/>
            <a:ext cx="1896775" cy="1896775"/>
          </a:xfrm>
          <a:prstGeom prst="rect">
            <a:avLst/>
          </a:prstGeom>
        </p:spPr>
        <p:txBody>
          <a:bodyPr>
            <a:normAutofit/>
          </a:bodyPr>
          <a:lstStyle>
            <a:lvl1pPr>
              <a:defRPr sz="1400"/>
            </a:lvl1pPr>
          </a:lstStyle>
          <a:p>
            <a:pPr lvl="0"/>
            <a:r>
              <a:rPr lang="en-GB" dirty="0"/>
              <a:t>Click to add text </a:t>
            </a:r>
          </a:p>
        </p:txBody>
      </p:sp>
      <p:sp>
        <p:nvSpPr>
          <p:cNvPr id="21" name="Content Placeholder 2">
            <a:extLst>
              <a:ext uri="{FF2B5EF4-FFF2-40B4-BE49-F238E27FC236}">
                <a16:creationId xmlns:a16="http://schemas.microsoft.com/office/drawing/2014/main" id="{8FD9DC28-9EA2-992D-B120-466FD3C7D2BA}"/>
              </a:ext>
            </a:extLst>
          </p:cNvPr>
          <p:cNvSpPr>
            <a:spLocks noGrp="1"/>
          </p:cNvSpPr>
          <p:nvPr>
            <p:ph sz="half" idx="15" hasCustomPrompt="1"/>
          </p:nvPr>
        </p:nvSpPr>
        <p:spPr>
          <a:xfrm>
            <a:off x="4977023" y="1849347"/>
            <a:ext cx="1896775" cy="1896775"/>
          </a:xfrm>
          <a:prstGeom prst="rect">
            <a:avLst/>
          </a:prstGeom>
        </p:spPr>
        <p:txBody>
          <a:bodyPr>
            <a:normAutofit/>
          </a:bodyPr>
          <a:lstStyle>
            <a:lvl1pPr>
              <a:defRPr sz="1400"/>
            </a:lvl1pPr>
          </a:lstStyle>
          <a:p>
            <a:pPr lvl="0"/>
            <a:r>
              <a:rPr lang="en-GB" dirty="0"/>
              <a:t>Click to add text </a:t>
            </a:r>
          </a:p>
        </p:txBody>
      </p:sp>
      <p:sp>
        <p:nvSpPr>
          <p:cNvPr id="22" name="Content Placeholder 2">
            <a:extLst>
              <a:ext uri="{FF2B5EF4-FFF2-40B4-BE49-F238E27FC236}">
                <a16:creationId xmlns:a16="http://schemas.microsoft.com/office/drawing/2014/main" id="{501AC7BA-028D-FEB6-5469-48EC7AAA9B8E}"/>
              </a:ext>
            </a:extLst>
          </p:cNvPr>
          <p:cNvSpPr>
            <a:spLocks noGrp="1"/>
          </p:cNvSpPr>
          <p:nvPr>
            <p:ph sz="half" idx="16" hasCustomPrompt="1"/>
          </p:nvPr>
        </p:nvSpPr>
        <p:spPr>
          <a:xfrm>
            <a:off x="9392079" y="1849347"/>
            <a:ext cx="1896775" cy="1896775"/>
          </a:xfrm>
          <a:prstGeom prst="rect">
            <a:avLst/>
          </a:prstGeom>
        </p:spPr>
        <p:txBody>
          <a:bodyPr>
            <a:normAutofit/>
          </a:bodyPr>
          <a:lstStyle>
            <a:lvl1pPr>
              <a:defRPr sz="1400"/>
            </a:lvl1pPr>
          </a:lstStyle>
          <a:p>
            <a:pPr lvl="0"/>
            <a:r>
              <a:rPr lang="en-GB" dirty="0"/>
              <a:t>Click to add text </a:t>
            </a:r>
          </a:p>
        </p:txBody>
      </p:sp>
      <p:sp>
        <p:nvSpPr>
          <p:cNvPr id="23" name="Subtitle 2">
            <a:extLst>
              <a:ext uri="{FF2B5EF4-FFF2-40B4-BE49-F238E27FC236}">
                <a16:creationId xmlns:a16="http://schemas.microsoft.com/office/drawing/2014/main" id="{DE2407FE-66CE-2109-85B0-365DE8CD245C}"/>
              </a:ext>
            </a:extLst>
          </p:cNvPr>
          <p:cNvSpPr>
            <a:spLocks noGrp="1"/>
          </p:cNvSpPr>
          <p:nvPr>
            <p:ph type="subTitle" idx="1" hasCustomPrompt="1"/>
          </p:nvPr>
        </p:nvSpPr>
        <p:spPr>
          <a:xfrm>
            <a:off x="561968" y="4183085"/>
            <a:ext cx="1896776" cy="1067009"/>
          </a:xfrm>
          <a:prstGeom prst="rect">
            <a:avLst/>
          </a:prstGeom>
        </p:spPr>
        <p:txBody>
          <a:bodyPr>
            <a:normAutofit/>
          </a:bodyPr>
          <a:lstStyle>
            <a:lvl1pPr marL="0" indent="0" algn="l">
              <a:lnSpc>
                <a:spcPct val="100000"/>
              </a:lnSpc>
              <a:spcBef>
                <a:spcPts val="0"/>
              </a:spcBef>
              <a:buNone/>
              <a:defRPr sz="1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GB" dirty="0"/>
              <a:t>Insert sub copy here.</a:t>
            </a:r>
            <a:br>
              <a:rPr lang="en-GB" dirty="0"/>
            </a:br>
            <a:endParaRPr lang="en-GB" dirty="0"/>
          </a:p>
        </p:txBody>
      </p:sp>
      <p:sp>
        <p:nvSpPr>
          <p:cNvPr id="24" name="Text Placeholder 22">
            <a:extLst>
              <a:ext uri="{FF2B5EF4-FFF2-40B4-BE49-F238E27FC236}">
                <a16:creationId xmlns:a16="http://schemas.microsoft.com/office/drawing/2014/main" id="{B909112F-AF48-4EF8-641A-9B4E54BA7BB7}"/>
              </a:ext>
            </a:extLst>
          </p:cNvPr>
          <p:cNvSpPr>
            <a:spLocks noGrp="1"/>
          </p:cNvSpPr>
          <p:nvPr>
            <p:ph type="body" sz="quarter" idx="17" hasCustomPrompt="1"/>
          </p:nvPr>
        </p:nvSpPr>
        <p:spPr>
          <a:xfrm>
            <a:off x="4971707" y="4184004"/>
            <a:ext cx="1897133" cy="1066089"/>
          </a:xfrm>
        </p:spPr>
        <p:txBody>
          <a:bodyPr>
            <a:noAutofit/>
          </a:bodyPr>
          <a:lstStyle>
            <a:lvl1pPr marL="0" indent="0">
              <a:lnSpc>
                <a:spcPct val="100000"/>
              </a:lnSpc>
              <a:buNone/>
              <a:defRPr sz="1200"/>
            </a:lvl1pPr>
          </a:lstStyle>
          <a:p>
            <a:r>
              <a:rPr lang="en-GB" dirty="0"/>
              <a:t>Insert sub copy here.</a:t>
            </a:r>
            <a:br>
              <a:rPr lang="en-GB" dirty="0"/>
            </a:br>
            <a:endParaRPr lang="en-GB" dirty="0"/>
          </a:p>
        </p:txBody>
      </p:sp>
      <p:sp>
        <p:nvSpPr>
          <p:cNvPr id="25" name="Text Placeholder 22">
            <a:extLst>
              <a:ext uri="{FF2B5EF4-FFF2-40B4-BE49-F238E27FC236}">
                <a16:creationId xmlns:a16="http://schemas.microsoft.com/office/drawing/2014/main" id="{5B5E5E04-BF9B-D216-4E82-268B505C7762}"/>
              </a:ext>
            </a:extLst>
          </p:cNvPr>
          <p:cNvSpPr>
            <a:spLocks noGrp="1"/>
          </p:cNvSpPr>
          <p:nvPr>
            <p:ph type="body" sz="quarter" idx="18" hasCustomPrompt="1"/>
          </p:nvPr>
        </p:nvSpPr>
        <p:spPr>
          <a:xfrm>
            <a:off x="9381803" y="4184005"/>
            <a:ext cx="1897133" cy="1066088"/>
          </a:xfrm>
        </p:spPr>
        <p:txBody>
          <a:bodyPr>
            <a:noAutofit/>
          </a:bodyPr>
          <a:lstStyle>
            <a:lvl1pPr marL="0" indent="0">
              <a:lnSpc>
                <a:spcPct val="100000"/>
              </a:lnSpc>
              <a:buNone/>
              <a:defRPr sz="1200"/>
            </a:lvl1pPr>
          </a:lstStyle>
          <a:p>
            <a:r>
              <a:rPr lang="en-GB" dirty="0"/>
              <a:t>Insert sub copy here.</a:t>
            </a:r>
            <a:br>
              <a:rPr lang="en-GB" dirty="0"/>
            </a:br>
            <a:endParaRPr lang="en-GB" dirty="0"/>
          </a:p>
        </p:txBody>
      </p:sp>
      <p:sp>
        <p:nvSpPr>
          <p:cNvPr id="26" name="Content Placeholder 2">
            <a:extLst>
              <a:ext uri="{FF2B5EF4-FFF2-40B4-BE49-F238E27FC236}">
                <a16:creationId xmlns:a16="http://schemas.microsoft.com/office/drawing/2014/main" id="{ED255895-B113-E401-DA57-AF0B96D19FEF}"/>
              </a:ext>
            </a:extLst>
          </p:cNvPr>
          <p:cNvSpPr>
            <a:spLocks noGrp="1"/>
          </p:cNvSpPr>
          <p:nvPr>
            <p:ph sz="half" idx="19" hasCustomPrompt="1"/>
          </p:nvPr>
        </p:nvSpPr>
        <p:spPr>
          <a:xfrm>
            <a:off x="2769496" y="1848721"/>
            <a:ext cx="1896775" cy="1896775"/>
          </a:xfrm>
          <a:prstGeom prst="rect">
            <a:avLst/>
          </a:prstGeom>
        </p:spPr>
        <p:txBody>
          <a:bodyPr>
            <a:normAutofit/>
          </a:bodyPr>
          <a:lstStyle>
            <a:lvl1pPr>
              <a:defRPr sz="1400"/>
            </a:lvl1pPr>
          </a:lstStyle>
          <a:p>
            <a:pPr lvl="0"/>
            <a:r>
              <a:rPr lang="en-GB" dirty="0"/>
              <a:t>Click to add text </a:t>
            </a:r>
          </a:p>
        </p:txBody>
      </p:sp>
      <p:sp>
        <p:nvSpPr>
          <p:cNvPr id="27" name="Content Placeholder 2">
            <a:extLst>
              <a:ext uri="{FF2B5EF4-FFF2-40B4-BE49-F238E27FC236}">
                <a16:creationId xmlns:a16="http://schemas.microsoft.com/office/drawing/2014/main" id="{8EE165B9-5F96-8B7D-65E4-952286A84550}"/>
              </a:ext>
            </a:extLst>
          </p:cNvPr>
          <p:cNvSpPr>
            <a:spLocks noGrp="1"/>
          </p:cNvSpPr>
          <p:nvPr>
            <p:ph sz="half" idx="20" hasCustomPrompt="1"/>
          </p:nvPr>
        </p:nvSpPr>
        <p:spPr>
          <a:xfrm>
            <a:off x="7184550" y="1848721"/>
            <a:ext cx="1896775" cy="1896775"/>
          </a:xfrm>
          <a:prstGeom prst="rect">
            <a:avLst/>
          </a:prstGeom>
        </p:spPr>
        <p:txBody>
          <a:bodyPr>
            <a:normAutofit/>
          </a:bodyPr>
          <a:lstStyle>
            <a:lvl1pPr>
              <a:defRPr sz="1400"/>
            </a:lvl1pPr>
          </a:lstStyle>
          <a:p>
            <a:pPr lvl="0"/>
            <a:r>
              <a:rPr lang="en-GB" dirty="0"/>
              <a:t>Click to add text </a:t>
            </a:r>
          </a:p>
        </p:txBody>
      </p:sp>
      <p:sp>
        <p:nvSpPr>
          <p:cNvPr id="28" name="Text Placeholder 22">
            <a:extLst>
              <a:ext uri="{FF2B5EF4-FFF2-40B4-BE49-F238E27FC236}">
                <a16:creationId xmlns:a16="http://schemas.microsoft.com/office/drawing/2014/main" id="{2CB0A589-1B39-6BFD-833F-C261B79EAB53}"/>
              </a:ext>
            </a:extLst>
          </p:cNvPr>
          <p:cNvSpPr>
            <a:spLocks noGrp="1"/>
          </p:cNvSpPr>
          <p:nvPr>
            <p:ph type="body" sz="quarter" idx="22" hasCustomPrompt="1"/>
          </p:nvPr>
        </p:nvSpPr>
        <p:spPr>
          <a:xfrm>
            <a:off x="7176755" y="4184004"/>
            <a:ext cx="1897133" cy="1066089"/>
          </a:xfrm>
        </p:spPr>
        <p:txBody>
          <a:bodyPr>
            <a:noAutofit/>
          </a:bodyPr>
          <a:lstStyle>
            <a:lvl1pPr marL="0" indent="0">
              <a:lnSpc>
                <a:spcPct val="100000"/>
              </a:lnSpc>
              <a:buNone/>
              <a:defRPr sz="1200"/>
            </a:lvl1pPr>
          </a:lstStyle>
          <a:p>
            <a:r>
              <a:rPr lang="en-GB" dirty="0"/>
              <a:t>Insert sub copy here.</a:t>
            </a:r>
            <a:br>
              <a:rPr lang="en-GB" dirty="0"/>
            </a:br>
            <a:endParaRPr lang="en-GB" dirty="0"/>
          </a:p>
        </p:txBody>
      </p:sp>
      <p:sp>
        <p:nvSpPr>
          <p:cNvPr id="29" name="Text Placeholder 22">
            <a:extLst>
              <a:ext uri="{FF2B5EF4-FFF2-40B4-BE49-F238E27FC236}">
                <a16:creationId xmlns:a16="http://schemas.microsoft.com/office/drawing/2014/main" id="{9DD023BB-AE46-F45D-29CA-0FCB3D08B47F}"/>
              </a:ext>
            </a:extLst>
          </p:cNvPr>
          <p:cNvSpPr>
            <a:spLocks noGrp="1"/>
          </p:cNvSpPr>
          <p:nvPr>
            <p:ph type="body" sz="quarter" idx="23" hasCustomPrompt="1"/>
          </p:nvPr>
        </p:nvSpPr>
        <p:spPr>
          <a:xfrm>
            <a:off x="2766659" y="4184004"/>
            <a:ext cx="1897133" cy="1066089"/>
          </a:xfrm>
        </p:spPr>
        <p:txBody>
          <a:bodyPr>
            <a:noAutofit/>
          </a:bodyPr>
          <a:lstStyle>
            <a:lvl1pPr marL="0" indent="0">
              <a:lnSpc>
                <a:spcPct val="100000"/>
              </a:lnSpc>
              <a:buNone/>
              <a:defRPr sz="1200"/>
            </a:lvl1pPr>
          </a:lstStyle>
          <a:p>
            <a:r>
              <a:rPr lang="en-GB" dirty="0"/>
              <a:t>Insert sub copy here.</a:t>
            </a:r>
            <a:br>
              <a:rPr lang="en-GB" dirty="0"/>
            </a:br>
            <a:endParaRPr lang="en-GB" dirty="0"/>
          </a:p>
        </p:txBody>
      </p:sp>
    </p:spTree>
    <p:extLst>
      <p:ext uri="{BB962C8B-B14F-4D97-AF65-F5344CB8AC3E}">
        <p14:creationId xmlns:p14="http://schemas.microsoft.com/office/powerpoint/2010/main" val="7553889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Title Placeholder 1">
            <a:extLst>
              <a:ext uri="{FF2B5EF4-FFF2-40B4-BE49-F238E27FC236}">
                <a16:creationId xmlns:a16="http://schemas.microsoft.com/office/drawing/2014/main" id="{D7DD886C-77A4-6C6D-5419-2C4BB7B910DC}"/>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2" name="Text Placeholder 2">
            <a:extLst>
              <a:ext uri="{FF2B5EF4-FFF2-40B4-BE49-F238E27FC236}">
                <a16:creationId xmlns:a16="http://schemas.microsoft.com/office/drawing/2014/main" id="{FC5ECFFC-7310-131F-AEA3-3C64F04FBA5B}"/>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25159884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C15C8DC2-5B57-3486-68BE-A9A40B3BDF8F}"/>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06400" y="5787179"/>
            <a:ext cx="1954059" cy="567737"/>
          </a:xfrm>
          <a:prstGeom prst="rect">
            <a:avLst/>
          </a:prstGeom>
        </p:spPr>
      </p:pic>
      <p:sp>
        <p:nvSpPr>
          <p:cNvPr id="6" name="Text Placeholder 2">
            <a:extLst>
              <a:ext uri="{FF2B5EF4-FFF2-40B4-BE49-F238E27FC236}">
                <a16:creationId xmlns:a16="http://schemas.microsoft.com/office/drawing/2014/main" id="{94E3430F-8E1C-E744-A66D-6BBE27B55025}"/>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27401399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B5A082DC-9190-CE12-A89B-DEAF24BD59FB}"/>
              </a:ext>
            </a:extLst>
          </p:cNvPr>
          <p:cNvSpPr>
            <a:spLocks noGrp="1"/>
          </p:cNvSpPr>
          <p:nvPr>
            <p:ph sz="half" idx="1"/>
          </p:nvPr>
        </p:nvSpPr>
        <p:spPr>
          <a:xfrm>
            <a:off x="502920" y="1310641"/>
            <a:ext cx="10515600" cy="437896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12" name="Graphic 11">
            <a:extLst>
              <a:ext uri="{FF2B5EF4-FFF2-40B4-BE49-F238E27FC236}">
                <a16:creationId xmlns:a16="http://schemas.microsoft.com/office/drawing/2014/main" id="{CF67140E-3A47-D241-7182-3577AE6E8340}"/>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06400" y="5787179"/>
            <a:ext cx="1954059" cy="567737"/>
          </a:xfrm>
          <a:prstGeom prst="rect">
            <a:avLst/>
          </a:prstGeom>
        </p:spPr>
      </p:pic>
      <p:sp>
        <p:nvSpPr>
          <p:cNvPr id="14" name="Title Placeholder 1">
            <a:extLst>
              <a:ext uri="{FF2B5EF4-FFF2-40B4-BE49-F238E27FC236}">
                <a16:creationId xmlns:a16="http://schemas.microsoft.com/office/drawing/2014/main" id="{6D2C9649-E817-6113-49C1-5EBD81E09935}"/>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2" name="Text Placeholder 2">
            <a:extLst>
              <a:ext uri="{FF2B5EF4-FFF2-40B4-BE49-F238E27FC236}">
                <a16:creationId xmlns:a16="http://schemas.microsoft.com/office/drawing/2014/main" id="{5BBFF16D-C28A-2955-58AB-9271F939F9FC}"/>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180250576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A515ED49-4E96-5229-9B8D-AF4FBD70AE00}"/>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06400" y="5787179"/>
            <a:ext cx="1954059" cy="567737"/>
          </a:xfrm>
          <a:prstGeom prst="rect">
            <a:avLst/>
          </a:prstGeom>
        </p:spPr>
      </p:pic>
      <p:sp>
        <p:nvSpPr>
          <p:cNvPr id="14" name="Title Placeholder 1">
            <a:extLst>
              <a:ext uri="{FF2B5EF4-FFF2-40B4-BE49-F238E27FC236}">
                <a16:creationId xmlns:a16="http://schemas.microsoft.com/office/drawing/2014/main" id="{8053EF19-8D24-481D-0BDA-F79A2035DF33}"/>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17" name="Content Placeholder 2">
            <a:extLst>
              <a:ext uri="{FF2B5EF4-FFF2-40B4-BE49-F238E27FC236}">
                <a16:creationId xmlns:a16="http://schemas.microsoft.com/office/drawing/2014/main" id="{11254375-EF80-738D-E998-C0B2F39CB8FE}"/>
              </a:ext>
            </a:extLst>
          </p:cNvPr>
          <p:cNvSpPr>
            <a:spLocks noGrp="1"/>
          </p:cNvSpPr>
          <p:nvPr>
            <p:ph sz="half" idx="1"/>
          </p:nvPr>
        </p:nvSpPr>
        <p:spPr>
          <a:xfrm>
            <a:off x="502920" y="1310641"/>
            <a:ext cx="5181600" cy="4378959"/>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8" name="Content Placeholder 3">
            <a:extLst>
              <a:ext uri="{FF2B5EF4-FFF2-40B4-BE49-F238E27FC236}">
                <a16:creationId xmlns:a16="http://schemas.microsoft.com/office/drawing/2014/main" id="{084CCB2F-26F1-E1B8-5561-263F115EB15F}"/>
              </a:ext>
            </a:extLst>
          </p:cNvPr>
          <p:cNvSpPr>
            <a:spLocks noGrp="1"/>
          </p:cNvSpPr>
          <p:nvPr>
            <p:ph sz="half" idx="2"/>
          </p:nvPr>
        </p:nvSpPr>
        <p:spPr>
          <a:xfrm>
            <a:off x="5836920" y="1310641"/>
            <a:ext cx="5181600" cy="4378959"/>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Text Placeholder 2">
            <a:extLst>
              <a:ext uri="{FF2B5EF4-FFF2-40B4-BE49-F238E27FC236}">
                <a16:creationId xmlns:a16="http://schemas.microsoft.com/office/drawing/2014/main" id="{C8731F82-BFA6-B83E-1FEB-574CA6F3D2DA}"/>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3347246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E1FBAEAF-9083-CEBB-9361-7C295E600CB4}"/>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06400" y="5787179"/>
            <a:ext cx="1954059" cy="567737"/>
          </a:xfrm>
          <a:prstGeom prst="rect">
            <a:avLst/>
          </a:prstGeom>
        </p:spPr>
      </p:pic>
      <p:sp>
        <p:nvSpPr>
          <p:cNvPr id="9" name="Title Placeholder 1">
            <a:extLst>
              <a:ext uri="{FF2B5EF4-FFF2-40B4-BE49-F238E27FC236}">
                <a16:creationId xmlns:a16="http://schemas.microsoft.com/office/drawing/2014/main" id="{D7DD886C-77A4-6C6D-5419-2C4BB7B910DC}"/>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2" name="Text Placeholder 2">
            <a:extLst>
              <a:ext uri="{FF2B5EF4-FFF2-40B4-BE49-F238E27FC236}">
                <a16:creationId xmlns:a16="http://schemas.microsoft.com/office/drawing/2014/main" id="{699918A8-23A5-FBB4-EC44-436D0872D011}"/>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23625041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C15C8DC2-5B57-3486-68BE-A9A40B3BDF8F}"/>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06400" y="5787179"/>
            <a:ext cx="1954059" cy="567737"/>
          </a:xfrm>
          <a:prstGeom prst="rect">
            <a:avLst/>
          </a:prstGeom>
        </p:spPr>
      </p:pic>
      <p:sp>
        <p:nvSpPr>
          <p:cNvPr id="2" name="Text Placeholder 2">
            <a:extLst>
              <a:ext uri="{FF2B5EF4-FFF2-40B4-BE49-F238E27FC236}">
                <a16:creationId xmlns:a16="http://schemas.microsoft.com/office/drawing/2014/main" id="{B390F85E-8263-53C7-A6BC-129ED41190D3}"/>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9167680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EC7F413A-BEFA-C6ED-34D9-98988763376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400" y="5787179"/>
            <a:ext cx="1954059" cy="567738"/>
          </a:xfrm>
          <a:prstGeom prst="rect">
            <a:avLst/>
          </a:prstGeom>
        </p:spPr>
      </p:pic>
      <p:sp>
        <p:nvSpPr>
          <p:cNvPr id="21" name="Content Placeholder 2">
            <a:extLst>
              <a:ext uri="{FF2B5EF4-FFF2-40B4-BE49-F238E27FC236}">
                <a16:creationId xmlns:a16="http://schemas.microsoft.com/office/drawing/2014/main" id="{79000776-6FDA-FB49-9239-188832AB7082}"/>
              </a:ext>
            </a:extLst>
          </p:cNvPr>
          <p:cNvSpPr>
            <a:spLocks noGrp="1"/>
          </p:cNvSpPr>
          <p:nvPr>
            <p:ph sz="half" idx="1"/>
          </p:nvPr>
        </p:nvSpPr>
        <p:spPr>
          <a:xfrm>
            <a:off x="502920" y="1310641"/>
            <a:ext cx="10515600" cy="43789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itle Placeholder 1">
            <a:extLst>
              <a:ext uri="{FF2B5EF4-FFF2-40B4-BE49-F238E27FC236}">
                <a16:creationId xmlns:a16="http://schemas.microsoft.com/office/drawing/2014/main" id="{225D9904-7AA2-396F-0F75-33E10EDC8560}"/>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23" name="Text Placeholder 2">
            <a:extLst>
              <a:ext uri="{FF2B5EF4-FFF2-40B4-BE49-F238E27FC236}">
                <a16:creationId xmlns:a16="http://schemas.microsoft.com/office/drawing/2014/main" id="{923FEFC2-131D-938E-706B-C951F300E060}"/>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338891044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B5A082DC-9190-CE12-A89B-DEAF24BD59FB}"/>
              </a:ext>
            </a:extLst>
          </p:cNvPr>
          <p:cNvSpPr>
            <a:spLocks noGrp="1"/>
          </p:cNvSpPr>
          <p:nvPr>
            <p:ph sz="half" idx="1"/>
          </p:nvPr>
        </p:nvSpPr>
        <p:spPr>
          <a:xfrm>
            <a:off x="502920" y="1310641"/>
            <a:ext cx="10515600" cy="437896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12" name="Graphic 11">
            <a:extLst>
              <a:ext uri="{FF2B5EF4-FFF2-40B4-BE49-F238E27FC236}">
                <a16:creationId xmlns:a16="http://schemas.microsoft.com/office/drawing/2014/main" id="{CF67140E-3A47-D241-7182-3577AE6E8340}"/>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9735021" y="5787179"/>
            <a:ext cx="1954059" cy="567737"/>
          </a:xfrm>
          <a:prstGeom prst="rect">
            <a:avLst/>
          </a:prstGeom>
        </p:spPr>
      </p:pic>
      <p:sp>
        <p:nvSpPr>
          <p:cNvPr id="14" name="Title Placeholder 1">
            <a:extLst>
              <a:ext uri="{FF2B5EF4-FFF2-40B4-BE49-F238E27FC236}">
                <a16:creationId xmlns:a16="http://schemas.microsoft.com/office/drawing/2014/main" id="{6D2C9649-E817-6113-49C1-5EBD81E09935}"/>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2" name="Text Placeholder 2">
            <a:extLst>
              <a:ext uri="{FF2B5EF4-FFF2-40B4-BE49-F238E27FC236}">
                <a16:creationId xmlns:a16="http://schemas.microsoft.com/office/drawing/2014/main" id="{B413DAF2-44E4-A0EA-D0E1-6085FF53B5EA}"/>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111910011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14" name="Title Placeholder 1">
            <a:extLst>
              <a:ext uri="{FF2B5EF4-FFF2-40B4-BE49-F238E27FC236}">
                <a16:creationId xmlns:a16="http://schemas.microsoft.com/office/drawing/2014/main" id="{8053EF19-8D24-481D-0BDA-F79A2035DF33}"/>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17" name="Content Placeholder 2">
            <a:extLst>
              <a:ext uri="{FF2B5EF4-FFF2-40B4-BE49-F238E27FC236}">
                <a16:creationId xmlns:a16="http://schemas.microsoft.com/office/drawing/2014/main" id="{11254375-EF80-738D-E998-C0B2F39CB8FE}"/>
              </a:ext>
            </a:extLst>
          </p:cNvPr>
          <p:cNvSpPr>
            <a:spLocks noGrp="1"/>
          </p:cNvSpPr>
          <p:nvPr>
            <p:ph sz="half" idx="1"/>
          </p:nvPr>
        </p:nvSpPr>
        <p:spPr>
          <a:xfrm>
            <a:off x="502920" y="1310641"/>
            <a:ext cx="5181600" cy="4378959"/>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8" name="Content Placeholder 3">
            <a:extLst>
              <a:ext uri="{FF2B5EF4-FFF2-40B4-BE49-F238E27FC236}">
                <a16:creationId xmlns:a16="http://schemas.microsoft.com/office/drawing/2014/main" id="{084CCB2F-26F1-E1B8-5561-263F115EB15F}"/>
              </a:ext>
            </a:extLst>
          </p:cNvPr>
          <p:cNvSpPr>
            <a:spLocks noGrp="1"/>
          </p:cNvSpPr>
          <p:nvPr>
            <p:ph sz="half" idx="2"/>
          </p:nvPr>
        </p:nvSpPr>
        <p:spPr>
          <a:xfrm>
            <a:off x="5836920" y="1310641"/>
            <a:ext cx="5181600" cy="4378959"/>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2" name="Graphic 1">
            <a:extLst>
              <a:ext uri="{FF2B5EF4-FFF2-40B4-BE49-F238E27FC236}">
                <a16:creationId xmlns:a16="http://schemas.microsoft.com/office/drawing/2014/main" id="{DF78C408-4BFD-C04C-157F-0FF134553CC4}"/>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9735021" y="5787179"/>
            <a:ext cx="1954059" cy="567737"/>
          </a:xfrm>
          <a:prstGeom prst="rect">
            <a:avLst/>
          </a:prstGeom>
        </p:spPr>
      </p:pic>
      <p:sp>
        <p:nvSpPr>
          <p:cNvPr id="3" name="Text Placeholder 2">
            <a:extLst>
              <a:ext uri="{FF2B5EF4-FFF2-40B4-BE49-F238E27FC236}">
                <a16:creationId xmlns:a16="http://schemas.microsoft.com/office/drawing/2014/main" id="{12D56AE6-DDF8-D06D-AD98-CB27BA7DE730}"/>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66888512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9" name="Title Placeholder 1">
            <a:extLst>
              <a:ext uri="{FF2B5EF4-FFF2-40B4-BE49-F238E27FC236}">
                <a16:creationId xmlns:a16="http://schemas.microsoft.com/office/drawing/2014/main" id="{D7DD886C-77A4-6C6D-5419-2C4BB7B910DC}"/>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pic>
        <p:nvPicPr>
          <p:cNvPr id="2" name="Graphic 1">
            <a:extLst>
              <a:ext uri="{FF2B5EF4-FFF2-40B4-BE49-F238E27FC236}">
                <a16:creationId xmlns:a16="http://schemas.microsoft.com/office/drawing/2014/main" id="{99E0FE8C-D1D9-F6AC-9883-1142710E70FD}"/>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9735021" y="5787179"/>
            <a:ext cx="1954059" cy="567737"/>
          </a:xfrm>
          <a:prstGeom prst="rect">
            <a:avLst/>
          </a:prstGeom>
        </p:spPr>
      </p:pic>
      <p:sp>
        <p:nvSpPr>
          <p:cNvPr id="3" name="Text Placeholder 2">
            <a:extLst>
              <a:ext uri="{FF2B5EF4-FFF2-40B4-BE49-F238E27FC236}">
                <a16:creationId xmlns:a16="http://schemas.microsoft.com/office/drawing/2014/main" id="{66BB0922-B841-CDA8-7271-0396CEBB5218}"/>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105275737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F9C64E13-1228-9124-C2B8-2476C1999F3C}"/>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9735021" y="5787179"/>
            <a:ext cx="1954059" cy="567737"/>
          </a:xfrm>
          <a:prstGeom prst="rect">
            <a:avLst/>
          </a:prstGeom>
        </p:spPr>
      </p:pic>
      <p:sp>
        <p:nvSpPr>
          <p:cNvPr id="2" name="Text Placeholder 2">
            <a:extLst>
              <a:ext uri="{FF2B5EF4-FFF2-40B4-BE49-F238E27FC236}">
                <a16:creationId xmlns:a16="http://schemas.microsoft.com/office/drawing/2014/main" id="{9ECFD1F5-6752-EB67-8E62-BC6AC438B96D}"/>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42552437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ight Divider Slide - 1">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BE638E-576F-FF68-6661-2065A7520713}"/>
              </a:ext>
            </a:extLst>
          </p:cNvPr>
          <p:cNvSpPr>
            <a:spLocks noGrp="1"/>
          </p:cNvSpPr>
          <p:nvPr>
            <p:ph type="pic" sz="quarter" idx="10"/>
          </p:nvPr>
        </p:nvSpPr>
        <p:spPr>
          <a:xfrm>
            <a:off x="0" y="3852863"/>
            <a:ext cx="12192000" cy="3005137"/>
          </a:xfrm>
        </p:spPr>
        <p:txBody>
          <a:bodyPr/>
          <a:lstStyle/>
          <a:p>
            <a:endParaRPr lang="en-US"/>
          </a:p>
        </p:txBody>
      </p:sp>
      <p:pic>
        <p:nvPicPr>
          <p:cNvPr id="9" name="Graphic 8">
            <a:extLst>
              <a:ext uri="{FF2B5EF4-FFF2-40B4-BE49-F238E27FC236}">
                <a16:creationId xmlns:a16="http://schemas.microsoft.com/office/drawing/2014/main" id="{BF90ECDB-E18A-591A-8133-2EAE6789157F}"/>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9735021" y="617736"/>
            <a:ext cx="1954059" cy="567737"/>
          </a:xfrm>
          <a:prstGeom prst="rect">
            <a:avLst/>
          </a:prstGeom>
        </p:spPr>
      </p:pic>
      <p:sp>
        <p:nvSpPr>
          <p:cNvPr id="2" name="Title 1">
            <a:extLst>
              <a:ext uri="{FF2B5EF4-FFF2-40B4-BE49-F238E27FC236}">
                <a16:creationId xmlns:a16="http://schemas.microsoft.com/office/drawing/2014/main" id="{4D8642A1-7E6D-B42F-7749-8DC80C6DEDA2}"/>
              </a:ext>
            </a:extLst>
          </p:cNvPr>
          <p:cNvSpPr>
            <a:spLocks noGrp="1"/>
          </p:cNvSpPr>
          <p:nvPr>
            <p:ph type="ctrTitle" hasCustomPrompt="1"/>
          </p:nvPr>
        </p:nvSpPr>
        <p:spPr>
          <a:xfrm>
            <a:off x="406400" y="754224"/>
            <a:ext cx="6520180" cy="976045"/>
          </a:xfrm>
          <a:prstGeom prst="rect">
            <a:avLst/>
          </a:prstGeom>
        </p:spPr>
        <p:txBody>
          <a:bodyPr anchor="b"/>
          <a:lstStyle>
            <a:lvl1pPr algn="l">
              <a:lnSpc>
                <a:spcPts val="5400"/>
              </a:lnSpc>
              <a:defRPr sz="6000"/>
            </a:lvl1pPr>
          </a:lstStyle>
          <a:p>
            <a:r>
              <a:rPr lang="en-GB" dirty="0"/>
              <a:t>Insert headline here.</a:t>
            </a:r>
            <a:endParaRPr lang="en-US" dirty="0"/>
          </a:p>
        </p:txBody>
      </p:sp>
      <p:sp>
        <p:nvSpPr>
          <p:cNvPr id="4" name="Subtitle 2">
            <a:extLst>
              <a:ext uri="{FF2B5EF4-FFF2-40B4-BE49-F238E27FC236}">
                <a16:creationId xmlns:a16="http://schemas.microsoft.com/office/drawing/2014/main" id="{798414E1-64D1-96D6-D06F-F94F3202CC59}"/>
              </a:ext>
            </a:extLst>
          </p:cNvPr>
          <p:cNvSpPr>
            <a:spLocks noGrp="1"/>
          </p:cNvSpPr>
          <p:nvPr>
            <p:ph type="subTitle" idx="1" hasCustomPrompt="1"/>
          </p:nvPr>
        </p:nvSpPr>
        <p:spPr>
          <a:xfrm>
            <a:off x="406400" y="2059593"/>
            <a:ext cx="6353996" cy="1369407"/>
          </a:xfrm>
          <a:prstGeom prst="rect">
            <a:avLst/>
          </a:prstGeom>
        </p:spPr>
        <p:txBody>
          <a:bodyPr>
            <a:normAutofit/>
          </a:bodyPr>
          <a:lstStyle>
            <a:lvl1pPr marL="0" indent="0" algn="l">
              <a:lnSpc>
                <a:spcPct val="10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Insert sub copy here.</a:t>
            </a:r>
            <a:endParaRPr lang="en-US" dirty="0"/>
          </a:p>
        </p:txBody>
      </p:sp>
    </p:spTree>
    <p:extLst>
      <p:ext uri="{BB962C8B-B14F-4D97-AF65-F5344CB8AC3E}">
        <p14:creationId xmlns:p14="http://schemas.microsoft.com/office/powerpoint/2010/main" val="156752702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ight Divider Slide - 2">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4BE638E-576F-FF68-6661-2065A7520713}"/>
              </a:ext>
            </a:extLst>
          </p:cNvPr>
          <p:cNvSpPr>
            <a:spLocks noGrp="1"/>
          </p:cNvSpPr>
          <p:nvPr>
            <p:ph type="pic" sz="quarter" idx="10"/>
          </p:nvPr>
        </p:nvSpPr>
        <p:spPr>
          <a:xfrm>
            <a:off x="6407650" y="1"/>
            <a:ext cx="5784349" cy="6858000"/>
          </a:xfrm>
        </p:spPr>
        <p:txBody>
          <a:bodyPr/>
          <a:lstStyle/>
          <a:p>
            <a:endParaRPr lang="en-US"/>
          </a:p>
        </p:txBody>
      </p:sp>
      <p:pic>
        <p:nvPicPr>
          <p:cNvPr id="10" name="Graphic 9">
            <a:extLst>
              <a:ext uri="{FF2B5EF4-FFF2-40B4-BE49-F238E27FC236}">
                <a16:creationId xmlns:a16="http://schemas.microsoft.com/office/drawing/2014/main" id="{8BABB319-CCF3-55F5-FD81-6109BE7B2E13}"/>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06399" y="5787179"/>
            <a:ext cx="1954059" cy="567737"/>
          </a:xfrm>
          <a:prstGeom prst="rect">
            <a:avLst/>
          </a:prstGeom>
        </p:spPr>
      </p:pic>
      <p:sp>
        <p:nvSpPr>
          <p:cNvPr id="6" name="Title 1">
            <a:extLst>
              <a:ext uri="{FF2B5EF4-FFF2-40B4-BE49-F238E27FC236}">
                <a16:creationId xmlns:a16="http://schemas.microsoft.com/office/drawing/2014/main" id="{DC759DBE-3BA0-9E84-5596-2AD69AA128D4}"/>
              </a:ext>
            </a:extLst>
          </p:cNvPr>
          <p:cNvSpPr>
            <a:spLocks noGrp="1"/>
          </p:cNvSpPr>
          <p:nvPr>
            <p:ph type="ctrTitle" hasCustomPrompt="1"/>
          </p:nvPr>
        </p:nvSpPr>
        <p:spPr>
          <a:xfrm>
            <a:off x="406400" y="1603450"/>
            <a:ext cx="5377951" cy="1680537"/>
          </a:xfrm>
          <a:prstGeom prst="rect">
            <a:avLst/>
          </a:prstGeom>
        </p:spPr>
        <p:txBody>
          <a:bodyPr anchor="b"/>
          <a:lstStyle>
            <a:lvl1pPr algn="l">
              <a:lnSpc>
                <a:spcPts val="5400"/>
              </a:lnSpc>
              <a:defRPr sz="6000"/>
            </a:lvl1pPr>
          </a:lstStyle>
          <a:p>
            <a:r>
              <a:rPr lang="en-GB" dirty="0"/>
              <a:t>Insert </a:t>
            </a:r>
            <a:br>
              <a:rPr lang="en-GB" dirty="0"/>
            </a:br>
            <a:r>
              <a:rPr lang="en-GB" dirty="0"/>
              <a:t>headline here.</a:t>
            </a:r>
            <a:endParaRPr lang="en-US" dirty="0"/>
          </a:p>
        </p:txBody>
      </p:sp>
      <p:sp>
        <p:nvSpPr>
          <p:cNvPr id="7" name="Subtitle 2">
            <a:extLst>
              <a:ext uri="{FF2B5EF4-FFF2-40B4-BE49-F238E27FC236}">
                <a16:creationId xmlns:a16="http://schemas.microsoft.com/office/drawing/2014/main" id="{02A192BC-C9DB-F0AB-B1DE-03D15E5A8739}"/>
              </a:ext>
            </a:extLst>
          </p:cNvPr>
          <p:cNvSpPr>
            <a:spLocks noGrp="1"/>
          </p:cNvSpPr>
          <p:nvPr>
            <p:ph type="subTitle" idx="1" hasCustomPrompt="1"/>
          </p:nvPr>
        </p:nvSpPr>
        <p:spPr>
          <a:xfrm>
            <a:off x="406400" y="3707702"/>
            <a:ext cx="5377951" cy="1655762"/>
          </a:xfrm>
          <a:prstGeom prst="rect">
            <a:avLst/>
          </a:prstGeom>
        </p:spPr>
        <p:txBody>
          <a:bodyPr>
            <a:normAutofit/>
          </a:bodyPr>
          <a:lstStyle>
            <a:lvl1pPr marL="0" indent="0" algn="l">
              <a:lnSpc>
                <a:spcPct val="10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Insert sub copy here.</a:t>
            </a:r>
            <a:endParaRPr lang="en-US" dirty="0"/>
          </a:p>
        </p:txBody>
      </p:sp>
    </p:spTree>
    <p:extLst>
      <p:ext uri="{BB962C8B-B14F-4D97-AF65-F5344CB8AC3E}">
        <p14:creationId xmlns:p14="http://schemas.microsoft.com/office/powerpoint/2010/main" val="360714348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Divider Slide - 3">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7F235D6-4347-D7AC-BFE0-1EA4849BA5F6}"/>
              </a:ext>
            </a:extLst>
          </p:cNvPr>
          <p:cNvSpPr>
            <a:spLocks noGrp="1"/>
          </p:cNvSpPr>
          <p:nvPr>
            <p:ph type="ctrTitle" hasCustomPrompt="1"/>
          </p:nvPr>
        </p:nvSpPr>
        <p:spPr>
          <a:xfrm>
            <a:off x="6407653" y="1603450"/>
            <a:ext cx="5377951" cy="1680537"/>
          </a:xfrm>
          <a:prstGeom prst="rect">
            <a:avLst/>
          </a:prstGeom>
        </p:spPr>
        <p:txBody>
          <a:bodyPr anchor="b"/>
          <a:lstStyle>
            <a:lvl1pPr algn="l">
              <a:lnSpc>
                <a:spcPts val="5400"/>
              </a:lnSpc>
              <a:defRPr sz="6000"/>
            </a:lvl1pPr>
          </a:lstStyle>
          <a:p>
            <a:r>
              <a:rPr lang="en-GB" dirty="0"/>
              <a:t>Insert </a:t>
            </a:r>
            <a:br>
              <a:rPr lang="en-GB" dirty="0"/>
            </a:br>
            <a:r>
              <a:rPr lang="en-GB" dirty="0"/>
              <a:t>title here.</a:t>
            </a:r>
            <a:endParaRPr lang="en-US" dirty="0"/>
          </a:p>
        </p:txBody>
      </p:sp>
      <p:sp>
        <p:nvSpPr>
          <p:cNvPr id="5" name="Picture Placeholder 4">
            <a:extLst>
              <a:ext uri="{FF2B5EF4-FFF2-40B4-BE49-F238E27FC236}">
                <a16:creationId xmlns:a16="http://schemas.microsoft.com/office/drawing/2014/main" id="{C4BE638E-576F-FF68-6661-2065A7520713}"/>
              </a:ext>
            </a:extLst>
          </p:cNvPr>
          <p:cNvSpPr>
            <a:spLocks noGrp="1"/>
          </p:cNvSpPr>
          <p:nvPr>
            <p:ph type="pic" sz="quarter" idx="10"/>
          </p:nvPr>
        </p:nvSpPr>
        <p:spPr>
          <a:xfrm>
            <a:off x="0" y="1"/>
            <a:ext cx="5784349" cy="6858000"/>
          </a:xfrm>
        </p:spPr>
        <p:txBody>
          <a:bodyPr/>
          <a:lstStyle/>
          <a:p>
            <a:endParaRPr lang="en-US"/>
          </a:p>
        </p:txBody>
      </p:sp>
      <p:sp>
        <p:nvSpPr>
          <p:cNvPr id="8" name="Subtitle 2">
            <a:extLst>
              <a:ext uri="{FF2B5EF4-FFF2-40B4-BE49-F238E27FC236}">
                <a16:creationId xmlns:a16="http://schemas.microsoft.com/office/drawing/2014/main" id="{F1BF5AB1-F146-83EF-D63E-DD9EA52569A8}"/>
              </a:ext>
            </a:extLst>
          </p:cNvPr>
          <p:cNvSpPr>
            <a:spLocks noGrp="1"/>
          </p:cNvSpPr>
          <p:nvPr>
            <p:ph type="subTitle" idx="1" hasCustomPrompt="1"/>
          </p:nvPr>
        </p:nvSpPr>
        <p:spPr>
          <a:xfrm>
            <a:off x="6407653" y="3707702"/>
            <a:ext cx="5377951" cy="1655762"/>
          </a:xfrm>
          <a:prstGeom prst="rect">
            <a:avLst/>
          </a:prstGeom>
        </p:spPr>
        <p:txBody>
          <a:bodyPr>
            <a:normAutofit/>
          </a:bodyPr>
          <a:lstStyle>
            <a:lvl1pPr marL="0" indent="0" algn="l">
              <a:lnSpc>
                <a:spcPct val="10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Insert sub copy here.</a:t>
            </a:r>
            <a:endParaRPr lang="en-US" dirty="0"/>
          </a:p>
        </p:txBody>
      </p:sp>
      <p:pic>
        <p:nvPicPr>
          <p:cNvPr id="6" name="Graphic 5">
            <a:extLst>
              <a:ext uri="{FF2B5EF4-FFF2-40B4-BE49-F238E27FC236}">
                <a16:creationId xmlns:a16="http://schemas.microsoft.com/office/drawing/2014/main" id="{B3A6B713-4FEB-2C71-88F3-1B300E637A9D}"/>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6407653" y="5787179"/>
            <a:ext cx="1954059" cy="567737"/>
          </a:xfrm>
          <a:prstGeom prst="rect">
            <a:avLst/>
          </a:prstGeom>
        </p:spPr>
      </p:pic>
    </p:spTree>
    <p:extLst>
      <p:ext uri="{BB962C8B-B14F-4D97-AF65-F5344CB8AC3E}">
        <p14:creationId xmlns:p14="http://schemas.microsoft.com/office/powerpoint/2010/main" val="28695966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381361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Dark 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5602FD7-1231-064E-CF9F-7F8C08F8EFE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CC78C08-B324-DDE3-8FA4-2E0FECB9847B}"/>
              </a:ext>
            </a:extLst>
          </p:cNvPr>
          <p:cNvSpPr>
            <a:spLocks noGrp="1"/>
          </p:cNvSpPr>
          <p:nvPr>
            <p:ph type="ctrTitle" hasCustomPrompt="1"/>
          </p:nvPr>
        </p:nvSpPr>
        <p:spPr>
          <a:xfrm>
            <a:off x="406400" y="1274763"/>
            <a:ext cx="9144000" cy="2387600"/>
          </a:xfrm>
          <a:prstGeom prst="rect">
            <a:avLst/>
          </a:prstGeom>
        </p:spPr>
        <p:txBody>
          <a:bodyPr anchor="b"/>
          <a:lstStyle>
            <a:lvl1pPr algn="l">
              <a:lnSpc>
                <a:spcPts val="5400"/>
              </a:lnSpc>
              <a:defRPr sz="6000"/>
            </a:lvl1pPr>
          </a:lstStyle>
          <a:p>
            <a:r>
              <a:rPr lang="en-GB" dirty="0"/>
              <a:t>Insert headline here. </a:t>
            </a:r>
            <a:br>
              <a:rPr lang="en-GB" dirty="0"/>
            </a:br>
            <a:r>
              <a:rPr lang="en-GB" dirty="0"/>
              <a:t>Should be between </a:t>
            </a:r>
            <a:br>
              <a:rPr lang="en-GB" dirty="0"/>
            </a:br>
            <a:r>
              <a:rPr lang="en-GB" dirty="0"/>
              <a:t>1-3 lines max. </a:t>
            </a:r>
            <a:endParaRPr lang="en-US" dirty="0"/>
          </a:p>
        </p:txBody>
      </p:sp>
      <p:sp>
        <p:nvSpPr>
          <p:cNvPr id="15" name="Subtitle 2">
            <a:extLst>
              <a:ext uri="{FF2B5EF4-FFF2-40B4-BE49-F238E27FC236}">
                <a16:creationId xmlns:a16="http://schemas.microsoft.com/office/drawing/2014/main" id="{B933CDFE-7FC5-932E-CB7F-3B49EC1A0FCA}"/>
              </a:ext>
            </a:extLst>
          </p:cNvPr>
          <p:cNvSpPr>
            <a:spLocks noGrp="1"/>
          </p:cNvSpPr>
          <p:nvPr>
            <p:ph type="subTitle" idx="1" hasCustomPrompt="1"/>
          </p:nvPr>
        </p:nvSpPr>
        <p:spPr>
          <a:xfrm>
            <a:off x="406400" y="3707702"/>
            <a:ext cx="9144000" cy="1655762"/>
          </a:xfrm>
          <a:prstGeom prst="rect">
            <a:avLst/>
          </a:prstGeom>
        </p:spPr>
        <p:txBody>
          <a:bodyPr>
            <a:normAutofit/>
          </a:bodyPr>
          <a:lstStyle>
            <a:lvl1pPr marL="0" indent="0" algn="l">
              <a:lnSpc>
                <a:spcPct val="100000"/>
              </a:lnSpc>
              <a:spcBef>
                <a:spcPts val="0"/>
              </a:spcBef>
              <a:buNone/>
              <a:defRPr sz="2000" b="0" i="0">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solidFill>
                  <a:srgbClr val="FFFFFF"/>
                </a:solidFill>
                <a:effectLst/>
                <a:latin typeface="Helvetica" pitchFamily="2" charset="0"/>
              </a:rPr>
              <a:t>Insert sub copy here.</a:t>
            </a:r>
          </a:p>
        </p:txBody>
      </p:sp>
      <p:sp>
        <p:nvSpPr>
          <p:cNvPr id="16" name="Text Placeholder 2">
            <a:extLst>
              <a:ext uri="{FF2B5EF4-FFF2-40B4-BE49-F238E27FC236}">
                <a16:creationId xmlns:a16="http://schemas.microsoft.com/office/drawing/2014/main" id="{7CE02850-963E-BCA7-D70C-3BCCF65A0640}"/>
              </a:ext>
            </a:extLst>
          </p:cNvPr>
          <p:cNvSpPr>
            <a:spLocks noGrp="1"/>
          </p:cNvSpPr>
          <p:nvPr>
            <p:ph type="body" idx="10" hasCustomPrompt="1"/>
          </p:nvPr>
        </p:nvSpPr>
        <p:spPr>
          <a:xfrm>
            <a:off x="406400" y="698182"/>
            <a:ext cx="9154160" cy="244682"/>
          </a:xfrm>
          <a:prstGeom prst="rect">
            <a:avLst/>
          </a:prstGeom>
        </p:spPr>
        <p:txBody>
          <a:bodyPr wrap="square">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SECTION TITLE </a:t>
            </a:r>
          </a:p>
        </p:txBody>
      </p:sp>
    </p:spTree>
    <p:extLst>
      <p:ext uri="{BB962C8B-B14F-4D97-AF65-F5344CB8AC3E}">
        <p14:creationId xmlns:p14="http://schemas.microsoft.com/office/powerpoint/2010/main" val="31582211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BB8CBEBB-355F-B915-9AAB-E1D88DE7CDA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400" y="5787179"/>
            <a:ext cx="1954059" cy="567738"/>
          </a:xfrm>
          <a:prstGeom prst="rect">
            <a:avLst/>
          </a:prstGeom>
        </p:spPr>
      </p:pic>
      <p:sp>
        <p:nvSpPr>
          <p:cNvPr id="14" name="Title Placeholder 1">
            <a:extLst>
              <a:ext uri="{FF2B5EF4-FFF2-40B4-BE49-F238E27FC236}">
                <a16:creationId xmlns:a16="http://schemas.microsoft.com/office/drawing/2014/main" id="{3D9C0F31-2805-855F-1AAD-42ED3EF9F81E}"/>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2" name="Text Placeholder 2">
            <a:extLst>
              <a:ext uri="{FF2B5EF4-FFF2-40B4-BE49-F238E27FC236}">
                <a16:creationId xmlns:a16="http://schemas.microsoft.com/office/drawing/2014/main" id="{2C8975AC-4527-5C5B-36DF-82091AFE502D}"/>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
        <p:nvSpPr>
          <p:cNvPr id="10" name="Content Placeholder 2">
            <a:extLst>
              <a:ext uri="{FF2B5EF4-FFF2-40B4-BE49-F238E27FC236}">
                <a16:creationId xmlns:a16="http://schemas.microsoft.com/office/drawing/2014/main" id="{59C91A75-C9DD-4FA0-B4EA-0D1F56F343DA}"/>
              </a:ext>
            </a:extLst>
          </p:cNvPr>
          <p:cNvSpPr>
            <a:spLocks noGrp="1"/>
          </p:cNvSpPr>
          <p:nvPr>
            <p:ph sz="half" idx="14"/>
          </p:nvPr>
        </p:nvSpPr>
        <p:spPr>
          <a:xfrm>
            <a:off x="968019" y="1636464"/>
            <a:ext cx="2520000" cy="2520000"/>
          </a:xfrm>
          <a:prstGeom prst="rect">
            <a:avLst/>
          </a:prstGeom>
        </p:spPr>
        <p:txBody>
          <a:bodyPr>
            <a:normAutofit/>
          </a:bodyPr>
          <a:lstStyle>
            <a:lvl1pPr>
              <a:defRPr sz="1600"/>
            </a:lvl1pPr>
          </a:lstStyle>
          <a:p>
            <a:pPr lvl="0"/>
            <a:r>
              <a:rPr lang="en-US"/>
              <a:t>Click to edit Master text styles</a:t>
            </a:r>
          </a:p>
        </p:txBody>
      </p:sp>
      <p:sp>
        <p:nvSpPr>
          <p:cNvPr id="11" name="Content Placeholder 2">
            <a:extLst>
              <a:ext uri="{FF2B5EF4-FFF2-40B4-BE49-F238E27FC236}">
                <a16:creationId xmlns:a16="http://schemas.microsoft.com/office/drawing/2014/main" id="{DF752712-A8DC-64A7-2F58-D93C2487498D}"/>
              </a:ext>
            </a:extLst>
          </p:cNvPr>
          <p:cNvSpPr>
            <a:spLocks noGrp="1"/>
          </p:cNvSpPr>
          <p:nvPr>
            <p:ph sz="half" idx="15"/>
          </p:nvPr>
        </p:nvSpPr>
        <p:spPr>
          <a:xfrm>
            <a:off x="4836000" y="1637090"/>
            <a:ext cx="2520000" cy="2520000"/>
          </a:xfrm>
          <a:prstGeom prst="rect">
            <a:avLst/>
          </a:prstGeom>
        </p:spPr>
        <p:txBody>
          <a:bodyPr>
            <a:normAutofit/>
          </a:bodyPr>
          <a:lstStyle>
            <a:lvl1pPr>
              <a:defRPr sz="1600"/>
            </a:lvl1pPr>
          </a:lstStyle>
          <a:p>
            <a:pPr lvl="0"/>
            <a:r>
              <a:rPr lang="en-US"/>
              <a:t>Click to edit Master text styles</a:t>
            </a:r>
          </a:p>
        </p:txBody>
      </p:sp>
      <p:sp>
        <p:nvSpPr>
          <p:cNvPr id="12" name="Content Placeholder 2">
            <a:extLst>
              <a:ext uri="{FF2B5EF4-FFF2-40B4-BE49-F238E27FC236}">
                <a16:creationId xmlns:a16="http://schemas.microsoft.com/office/drawing/2014/main" id="{C651A730-60BC-CA78-B014-ED8DF9AF1AD0}"/>
              </a:ext>
            </a:extLst>
          </p:cNvPr>
          <p:cNvSpPr>
            <a:spLocks noGrp="1"/>
          </p:cNvSpPr>
          <p:nvPr>
            <p:ph sz="half" idx="16"/>
          </p:nvPr>
        </p:nvSpPr>
        <p:spPr>
          <a:xfrm>
            <a:off x="8714257" y="1637090"/>
            <a:ext cx="2520000" cy="2520000"/>
          </a:xfrm>
          <a:prstGeom prst="rect">
            <a:avLst/>
          </a:prstGeom>
        </p:spPr>
        <p:txBody>
          <a:bodyPr>
            <a:normAutofit/>
          </a:bodyPr>
          <a:lstStyle>
            <a:lvl1pPr>
              <a:defRPr sz="1600"/>
            </a:lvl1pPr>
          </a:lstStyle>
          <a:p>
            <a:pPr lvl="0"/>
            <a:r>
              <a:rPr lang="en-US"/>
              <a:t>Click to edit Master text styles</a:t>
            </a:r>
          </a:p>
        </p:txBody>
      </p:sp>
      <p:sp>
        <p:nvSpPr>
          <p:cNvPr id="15" name="Subtitle 2">
            <a:extLst>
              <a:ext uri="{FF2B5EF4-FFF2-40B4-BE49-F238E27FC236}">
                <a16:creationId xmlns:a16="http://schemas.microsoft.com/office/drawing/2014/main" id="{60F9FCEE-C471-7A79-A8A9-88AA385E96B6}"/>
              </a:ext>
            </a:extLst>
          </p:cNvPr>
          <p:cNvSpPr>
            <a:spLocks noGrp="1"/>
          </p:cNvSpPr>
          <p:nvPr>
            <p:ph type="subTitle" idx="1" hasCustomPrompt="1"/>
          </p:nvPr>
        </p:nvSpPr>
        <p:spPr>
          <a:xfrm>
            <a:off x="968019" y="4351119"/>
            <a:ext cx="2520000" cy="982297"/>
          </a:xfrm>
          <a:prstGeom prst="rect">
            <a:avLst/>
          </a:prstGeom>
        </p:spPr>
        <p:txBody>
          <a:bodyPr>
            <a:normAutofit/>
          </a:bodyPr>
          <a:lstStyle>
            <a:lvl1pPr marL="0" indent="0" algn="l">
              <a:lnSpc>
                <a:spcPct val="100000"/>
              </a:lnSpc>
              <a:spcBef>
                <a:spcPts val="0"/>
              </a:spcBef>
              <a:buNone/>
              <a:defRPr sz="1400" b="0" i="0">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solidFill>
                  <a:srgbClr val="FFFFFF"/>
                </a:solidFill>
                <a:effectLst/>
                <a:latin typeface="Helvetica" pitchFamily="2" charset="0"/>
              </a:rPr>
              <a:t>Insert sub copy here.</a:t>
            </a:r>
          </a:p>
        </p:txBody>
      </p:sp>
      <p:sp>
        <p:nvSpPr>
          <p:cNvPr id="23" name="Text Placeholder 22">
            <a:extLst>
              <a:ext uri="{FF2B5EF4-FFF2-40B4-BE49-F238E27FC236}">
                <a16:creationId xmlns:a16="http://schemas.microsoft.com/office/drawing/2014/main" id="{37B33D86-DE28-EC52-465E-8255E4707291}"/>
              </a:ext>
            </a:extLst>
          </p:cNvPr>
          <p:cNvSpPr>
            <a:spLocks noGrp="1"/>
          </p:cNvSpPr>
          <p:nvPr>
            <p:ph type="body" sz="quarter" idx="17" hasCustomPrompt="1"/>
          </p:nvPr>
        </p:nvSpPr>
        <p:spPr>
          <a:xfrm>
            <a:off x="4835999" y="4352341"/>
            <a:ext cx="2520475" cy="981075"/>
          </a:xfrm>
        </p:spPr>
        <p:txBody>
          <a:bodyPr>
            <a:noAutofit/>
          </a:bodyPr>
          <a:lstStyle>
            <a:lvl1pPr marL="0" indent="0">
              <a:buNone/>
              <a:defRPr sz="1400" b="0" i="0">
                <a:latin typeface="Arial" panose="020B0604020202020204" pitchFamily="34" charset="0"/>
              </a:defRPr>
            </a:lvl1pPr>
          </a:lstStyle>
          <a:p>
            <a:r>
              <a:rPr lang="en-GB" dirty="0">
                <a:solidFill>
                  <a:srgbClr val="FFFFFF"/>
                </a:solidFill>
                <a:effectLst/>
                <a:latin typeface="Helvetica" pitchFamily="2" charset="0"/>
              </a:rPr>
              <a:t>Insert sub copy here.</a:t>
            </a:r>
          </a:p>
        </p:txBody>
      </p:sp>
      <p:sp>
        <p:nvSpPr>
          <p:cNvPr id="24" name="Text Placeholder 22">
            <a:extLst>
              <a:ext uri="{FF2B5EF4-FFF2-40B4-BE49-F238E27FC236}">
                <a16:creationId xmlns:a16="http://schemas.microsoft.com/office/drawing/2014/main" id="{0A17905D-F51A-30CC-0BA6-B4F831B3520A}"/>
              </a:ext>
            </a:extLst>
          </p:cNvPr>
          <p:cNvSpPr>
            <a:spLocks noGrp="1"/>
          </p:cNvSpPr>
          <p:nvPr>
            <p:ph type="body" sz="quarter" idx="18" hasCustomPrompt="1"/>
          </p:nvPr>
        </p:nvSpPr>
        <p:spPr>
          <a:xfrm>
            <a:off x="8703981" y="4352341"/>
            <a:ext cx="2520475" cy="981075"/>
          </a:xfrm>
        </p:spPr>
        <p:txBody>
          <a:bodyPr>
            <a:noAutofit/>
          </a:bodyPr>
          <a:lstStyle>
            <a:lvl1pPr marL="0" indent="0">
              <a:buNone/>
              <a:defRPr sz="1400" b="0" i="0">
                <a:latin typeface="Arial" panose="020B0604020202020204" pitchFamily="34" charset="0"/>
              </a:defRPr>
            </a:lvl1pPr>
          </a:lstStyle>
          <a:p>
            <a:r>
              <a:rPr lang="en-GB" dirty="0">
                <a:solidFill>
                  <a:srgbClr val="FFFFFF"/>
                </a:solidFill>
                <a:effectLst/>
                <a:latin typeface="Helvetica" pitchFamily="2" charset="0"/>
              </a:rPr>
              <a:t>Insert sub copy here.</a:t>
            </a:r>
          </a:p>
        </p:txBody>
      </p:sp>
    </p:spTree>
    <p:extLst>
      <p:ext uri="{BB962C8B-B14F-4D97-AF65-F5344CB8AC3E}">
        <p14:creationId xmlns:p14="http://schemas.microsoft.com/office/powerpoint/2010/main" val="35993050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BB8CBEBB-355F-B915-9AAB-E1D88DE7CDA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400" y="5787179"/>
            <a:ext cx="1954059" cy="567738"/>
          </a:xfrm>
          <a:prstGeom prst="rect">
            <a:avLst/>
          </a:prstGeom>
        </p:spPr>
      </p:pic>
      <p:sp>
        <p:nvSpPr>
          <p:cNvPr id="14" name="Title Placeholder 1">
            <a:extLst>
              <a:ext uri="{FF2B5EF4-FFF2-40B4-BE49-F238E27FC236}">
                <a16:creationId xmlns:a16="http://schemas.microsoft.com/office/drawing/2014/main" id="{3D9C0F31-2805-855F-1AAD-42ED3EF9F81E}"/>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2" name="Text Placeholder 2">
            <a:extLst>
              <a:ext uri="{FF2B5EF4-FFF2-40B4-BE49-F238E27FC236}">
                <a16:creationId xmlns:a16="http://schemas.microsoft.com/office/drawing/2014/main" id="{2C8975AC-4527-5C5B-36DF-82091AFE502D}"/>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
        <p:nvSpPr>
          <p:cNvPr id="10" name="Content Placeholder 2">
            <a:extLst>
              <a:ext uri="{FF2B5EF4-FFF2-40B4-BE49-F238E27FC236}">
                <a16:creationId xmlns:a16="http://schemas.microsoft.com/office/drawing/2014/main" id="{59C91A75-C9DD-4FA0-B4EA-0D1F56F343DA}"/>
              </a:ext>
            </a:extLst>
          </p:cNvPr>
          <p:cNvSpPr>
            <a:spLocks noGrp="1"/>
          </p:cNvSpPr>
          <p:nvPr>
            <p:ph sz="half" idx="14" hasCustomPrompt="1"/>
          </p:nvPr>
        </p:nvSpPr>
        <p:spPr>
          <a:xfrm>
            <a:off x="561969" y="1848721"/>
            <a:ext cx="1896775" cy="1896775"/>
          </a:xfrm>
          <a:prstGeom prst="rect">
            <a:avLst/>
          </a:prstGeom>
        </p:spPr>
        <p:txBody>
          <a:bodyPr>
            <a:normAutofit/>
          </a:bodyPr>
          <a:lstStyle>
            <a:lvl1pPr>
              <a:defRPr sz="1400"/>
            </a:lvl1pPr>
          </a:lstStyle>
          <a:p>
            <a:pPr lvl="0"/>
            <a:r>
              <a:rPr lang="en-GB" dirty="0"/>
              <a:t>Click to add text </a:t>
            </a:r>
          </a:p>
        </p:txBody>
      </p:sp>
      <p:sp>
        <p:nvSpPr>
          <p:cNvPr id="11" name="Content Placeholder 2">
            <a:extLst>
              <a:ext uri="{FF2B5EF4-FFF2-40B4-BE49-F238E27FC236}">
                <a16:creationId xmlns:a16="http://schemas.microsoft.com/office/drawing/2014/main" id="{DF752712-A8DC-64A7-2F58-D93C2487498D}"/>
              </a:ext>
            </a:extLst>
          </p:cNvPr>
          <p:cNvSpPr>
            <a:spLocks noGrp="1"/>
          </p:cNvSpPr>
          <p:nvPr>
            <p:ph sz="half" idx="15" hasCustomPrompt="1"/>
          </p:nvPr>
        </p:nvSpPr>
        <p:spPr>
          <a:xfrm>
            <a:off x="4977023" y="1849347"/>
            <a:ext cx="1896775" cy="1896775"/>
          </a:xfrm>
          <a:prstGeom prst="rect">
            <a:avLst/>
          </a:prstGeom>
        </p:spPr>
        <p:txBody>
          <a:bodyPr>
            <a:normAutofit/>
          </a:bodyPr>
          <a:lstStyle>
            <a:lvl1pPr>
              <a:defRPr sz="1400"/>
            </a:lvl1pPr>
          </a:lstStyle>
          <a:p>
            <a:pPr lvl="0"/>
            <a:r>
              <a:rPr lang="en-GB" dirty="0"/>
              <a:t>Click to add text </a:t>
            </a:r>
          </a:p>
        </p:txBody>
      </p:sp>
      <p:sp>
        <p:nvSpPr>
          <p:cNvPr id="12" name="Content Placeholder 2">
            <a:extLst>
              <a:ext uri="{FF2B5EF4-FFF2-40B4-BE49-F238E27FC236}">
                <a16:creationId xmlns:a16="http://schemas.microsoft.com/office/drawing/2014/main" id="{C651A730-60BC-CA78-B014-ED8DF9AF1AD0}"/>
              </a:ext>
            </a:extLst>
          </p:cNvPr>
          <p:cNvSpPr>
            <a:spLocks noGrp="1"/>
          </p:cNvSpPr>
          <p:nvPr>
            <p:ph sz="half" idx="16" hasCustomPrompt="1"/>
          </p:nvPr>
        </p:nvSpPr>
        <p:spPr>
          <a:xfrm>
            <a:off x="9392079" y="1849347"/>
            <a:ext cx="1896775" cy="1896775"/>
          </a:xfrm>
          <a:prstGeom prst="rect">
            <a:avLst/>
          </a:prstGeom>
        </p:spPr>
        <p:txBody>
          <a:bodyPr>
            <a:normAutofit/>
          </a:bodyPr>
          <a:lstStyle>
            <a:lvl1pPr>
              <a:defRPr sz="1400"/>
            </a:lvl1pPr>
          </a:lstStyle>
          <a:p>
            <a:pPr lvl="0"/>
            <a:r>
              <a:rPr lang="en-GB" dirty="0"/>
              <a:t>Click to add text </a:t>
            </a:r>
          </a:p>
        </p:txBody>
      </p:sp>
      <p:sp>
        <p:nvSpPr>
          <p:cNvPr id="15" name="Subtitle 2">
            <a:extLst>
              <a:ext uri="{FF2B5EF4-FFF2-40B4-BE49-F238E27FC236}">
                <a16:creationId xmlns:a16="http://schemas.microsoft.com/office/drawing/2014/main" id="{60F9FCEE-C471-7A79-A8A9-88AA385E96B6}"/>
              </a:ext>
            </a:extLst>
          </p:cNvPr>
          <p:cNvSpPr>
            <a:spLocks noGrp="1"/>
          </p:cNvSpPr>
          <p:nvPr>
            <p:ph type="subTitle" idx="1" hasCustomPrompt="1"/>
          </p:nvPr>
        </p:nvSpPr>
        <p:spPr>
          <a:xfrm>
            <a:off x="561968" y="4183085"/>
            <a:ext cx="1896776" cy="1067009"/>
          </a:xfrm>
          <a:prstGeom prst="rect">
            <a:avLst/>
          </a:prstGeom>
        </p:spPr>
        <p:txBody>
          <a:bodyPr>
            <a:normAutofit/>
          </a:bodyPr>
          <a:lstStyle>
            <a:lvl1pPr marL="0" indent="0" algn="l">
              <a:lnSpc>
                <a:spcPct val="100000"/>
              </a:lnSpc>
              <a:spcBef>
                <a:spcPts val="0"/>
              </a:spcBef>
              <a:buNone/>
              <a:defRPr sz="1200" b="0" i="0">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solidFill>
                  <a:srgbClr val="FFFFFF"/>
                </a:solidFill>
                <a:effectLst/>
                <a:latin typeface="Helvetica" pitchFamily="2" charset="0"/>
              </a:rPr>
              <a:t>Insert sub copy here.</a:t>
            </a:r>
          </a:p>
        </p:txBody>
      </p:sp>
      <p:sp>
        <p:nvSpPr>
          <p:cNvPr id="23" name="Text Placeholder 22">
            <a:extLst>
              <a:ext uri="{FF2B5EF4-FFF2-40B4-BE49-F238E27FC236}">
                <a16:creationId xmlns:a16="http://schemas.microsoft.com/office/drawing/2014/main" id="{37B33D86-DE28-EC52-465E-8255E4707291}"/>
              </a:ext>
            </a:extLst>
          </p:cNvPr>
          <p:cNvSpPr>
            <a:spLocks noGrp="1"/>
          </p:cNvSpPr>
          <p:nvPr>
            <p:ph type="body" sz="quarter" idx="17" hasCustomPrompt="1"/>
          </p:nvPr>
        </p:nvSpPr>
        <p:spPr>
          <a:xfrm>
            <a:off x="4971707" y="4184004"/>
            <a:ext cx="1897133" cy="1066089"/>
          </a:xfrm>
        </p:spPr>
        <p:txBody>
          <a:bodyPr>
            <a:noAutofit/>
          </a:bodyPr>
          <a:lstStyle>
            <a:lvl1pPr marL="0" indent="0">
              <a:buNone/>
              <a:defRPr sz="1200" b="0" i="0">
                <a:latin typeface="Arial" panose="020B0604020202020204" pitchFamily="34" charset="0"/>
              </a:defRPr>
            </a:lvl1pPr>
          </a:lstStyle>
          <a:p>
            <a:r>
              <a:rPr lang="en-GB" dirty="0">
                <a:solidFill>
                  <a:srgbClr val="FFFFFF"/>
                </a:solidFill>
                <a:effectLst/>
                <a:latin typeface="Helvetica" pitchFamily="2" charset="0"/>
              </a:rPr>
              <a:t>Insert sub copy here.</a:t>
            </a:r>
          </a:p>
        </p:txBody>
      </p:sp>
      <p:sp>
        <p:nvSpPr>
          <p:cNvPr id="24" name="Text Placeholder 22">
            <a:extLst>
              <a:ext uri="{FF2B5EF4-FFF2-40B4-BE49-F238E27FC236}">
                <a16:creationId xmlns:a16="http://schemas.microsoft.com/office/drawing/2014/main" id="{0A17905D-F51A-30CC-0BA6-B4F831B3520A}"/>
              </a:ext>
            </a:extLst>
          </p:cNvPr>
          <p:cNvSpPr>
            <a:spLocks noGrp="1"/>
          </p:cNvSpPr>
          <p:nvPr>
            <p:ph type="body" sz="quarter" idx="18" hasCustomPrompt="1"/>
          </p:nvPr>
        </p:nvSpPr>
        <p:spPr>
          <a:xfrm>
            <a:off x="9381803" y="4184005"/>
            <a:ext cx="1897133" cy="1066088"/>
          </a:xfrm>
        </p:spPr>
        <p:txBody>
          <a:bodyPr>
            <a:noAutofit/>
          </a:bodyPr>
          <a:lstStyle>
            <a:lvl1pPr marL="0" indent="0">
              <a:buNone/>
              <a:defRPr sz="1200" b="0" i="0">
                <a:latin typeface="Arial" panose="020B0604020202020204" pitchFamily="34" charset="0"/>
              </a:defRPr>
            </a:lvl1pPr>
          </a:lstStyle>
          <a:p>
            <a:r>
              <a:rPr lang="en-GB" dirty="0">
                <a:solidFill>
                  <a:srgbClr val="FFFFFF"/>
                </a:solidFill>
                <a:effectLst/>
                <a:latin typeface="Helvetica" pitchFamily="2" charset="0"/>
              </a:rPr>
              <a:t>Insert sub copy here.</a:t>
            </a:r>
          </a:p>
        </p:txBody>
      </p:sp>
      <p:sp>
        <p:nvSpPr>
          <p:cNvPr id="3" name="Content Placeholder 2">
            <a:extLst>
              <a:ext uri="{FF2B5EF4-FFF2-40B4-BE49-F238E27FC236}">
                <a16:creationId xmlns:a16="http://schemas.microsoft.com/office/drawing/2014/main" id="{8656302A-5C3E-50EE-D011-8B3BD34117D1}"/>
              </a:ext>
            </a:extLst>
          </p:cNvPr>
          <p:cNvSpPr>
            <a:spLocks noGrp="1"/>
          </p:cNvSpPr>
          <p:nvPr>
            <p:ph sz="half" idx="19" hasCustomPrompt="1"/>
          </p:nvPr>
        </p:nvSpPr>
        <p:spPr>
          <a:xfrm>
            <a:off x="2769496" y="1848721"/>
            <a:ext cx="1896775" cy="1896775"/>
          </a:xfrm>
          <a:prstGeom prst="rect">
            <a:avLst/>
          </a:prstGeom>
        </p:spPr>
        <p:txBody>
          <a:bodyPr>
            <a:normAutofit/>
          </a:bodyPr>
          <a:lstStyle>
            <a:lvl1pPr>
              <a:defRPr sz="1400"/>
            </a:lvl1pPr>
          </a:lstStyle>
          <a:p>
            <a:pPr lvl="0"/>
            <a:r>
              <a:rPr lang="en-GB" dirty="0"/>
              <a:t>Click to add text </a:t>
            </a:r>
          </a:p>
        </p:txBody>
      </p:sp>
      <p:sp>
        <p:nvSpPr>
          <p:cNvPr id="9" name="Content Placeholder 2">
            <a:extLst>
              <a:ext uri="{FF2B5EF4-FFF2-40B4-BE49-F238E27FC236}">
                <a16:creationId xmlns:a16="http://schemas.microsoft.com/office/drawing/2014/main" id="{05474ED5-602A-E527-6F5E-D10046868917}"/>
              </a:ext>
            </a:extLst>
          </p:cNvPr>
          <p:cNvSpPr>
            <a:spLocks noGrp="1"/>
          </p:cNvSpPr>
          <p:nvPr>
            <p:ph sz="half" idx="20" hasCustomPrompt="1"/>
          </p:nvPr>
        </p:nvSpPr>
        <p:spPr>
          <a:xfrm>
            <a:off x="7184550" y="1848721"/>
            <a:ext cx="1896775" cy="1896775"/>
          </a:xfrm>
          <a:prstGeom prst="rect">
            <a:avLst/>
          </a:prstGeom>
        </p:spPr>
        <p:txBody>
          <a:bodyPr>
            <a:normAutofit/>
          </a:bodyPr>
          <a:lstStyle>
            <a:lvl1pPr>
              <a:defRPr sz="1400"/>
            </a:lvl1pPr>
          </a:lstStyle>
          <a:p>
            <a:pPr lvl="0"/>
            <a:r>
              <a:rPr lang="en-GB" dirty="0"/>
              <a:t>Click to add text </a:t>
            </a:r>
          </a:p>
        </p:txBody>
      </p:sp>
      <p:sp>
        <p:nvSpPr>
          <p:cNvPr id="18" name="Text Placeholder 22">
            <a:extLst>
              <a:ext uri="{FF2B5EF4-FFF2-40B4-BE49-F238E27FC236}">
                <a16:creationId xmlns:a16="http://schemas.microsoft.com/office/drawing/2014/main" id="{EFA1985C-B897-1EBB-D7AE-F6B55FC6FB48}"/>
              </a:ext>
            </a:extLst>
          </p:cNvPr>
          <p:cNvSpPr>
            <a:spLocks noGrp="1"/>
          </p:cNvSpPr>
          <p:nvPr>
            <p:ph type="body" sz="quarter" idx="22" hasCustomPrompt="1"/>
          </p:nvPr>
        </p:nvSpPr>
        <p:spPr>
          <a:xfrm>
            <a:off x="7176755" y="4184004"/>
            <a:ext cx="1897133" cy="1066089"/>
          </a:xfrm>
        </p:spPr>
        <p:txBody>
          <a:bodyPr>
            <a:noAutofit/>
          </a:bodyPr>
          <a:lstStyle>
            <a:lvl1pPr marL="0" indent="0">
              <a:buNone/>
              <a:defRPr sz="1200" b="0" i="0">
                <a:latin typeface="Arial" panose="020B0604020202020204" pitchFamily="34" charset="0"/>
              </a:defRPr>
            </a:lvl1pPr>
          </a:lstStyle>
          <a:p>
            <a:r>
              <a:rPr lang="en-GB" dirty="0">
                <a:solidFill>
                  <a:srgbClr val="FFFFFF"/>
                </a:solidFill>
                <a:effectLst/>
                <a:latin typeface="Helvetica" pitchFamily="2" charset="0"/>
              </a:rPr>
              <a:t>Insert sub copy here.</a:t>
            </a:r>
          </a:p>
        </p:txBody>
      </p:sp>
      <p:sp>
        <p:nvSpPr>
          <p:cNvPr id="19" name="Text Placeholder 22">
            <a:extLst>
              <a:ext uri="{FF2B5EF4-FFF2-40B4-BE49-F238E27FC236}">
                <a16:creationId xmlns:a16="http://schemas.microsoft.com/office/drawing/2014/main" id="{11CDA61C-396F-1EA1-0D50-6BBA625080D5}"/>
              </a:ext>
            </a:extLst>
          </p:cNvPr>
          <p:cNvSpPr>
            <a:spLocks noGrp="1"/>
          </p:cNvSpPr>
          <p:nvPr>
            <p:ph type="body" sz="quarter" idx="23" hasCustomPrompt="1"/>
          </p:nvPr>
        </p:nvSpPr>
        <p:spPr>
          <a:xfrm>
            <a:off x="2766659" y="4184004"/>
            <a:ext cx="1897133" cy="1066089"/>
          </a:xfrm>
        </p:spPr>
        <p:txBody>
          <a:bodyPr>
            <a:noAutofit/>
          </a:bodyPr>
          <a:lstStyle>
            <a:lvl1pPr marL="0" indent="0">
              <a:buNone/>
              <a:defRPr sz="1200" b="0" i="0">
                <a:latin typeface="Arial" panose="020B0604020202020204" pitchFamily="34" charset="0"/>
              </a:defRPr>
            </a:lvl1pPr>
          </a:lstStyle>
          <a:p>
            <a:r>
              <a:rPr lang="en-GB" dirty="0">
                <a:solidFill>
                  <a:srgbClr val="FFFFFF"/>
                </a:solidFill>
                <a:effectLst/>
                <a:latin typeface="Helvetica" pitchFamily="2" charset="0"/>
              </a:rPr>
              <a:t>Insert sub copy here.</a:t>
            </a:r>
          </a:p>
        </p:txBody>
      </p:sp>
    </p:spTree>
    <p:extLst>
      <p:ext uri="{BB962C8B-B14F-4D97-AF65-F5344CB8AC3E}">
        <p14:creationId xmlns:p14="http://schemas.microsoft.com/office/powerpoint/2010/main" val="30378136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E91636C4-D5EE-EAF8-561E-CE359C60712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400" y="5787179"/>
            <a:ext cx="1954059" cy="567738"/>
          </a:xfrm>
          <a:prstGeom prst="rect">
            <a:avLst/>
          </a:prstGeom>
        </p:spPr>
      </p:pic>
      <p:sp>
        <p:nvSpPr>
          <p:cNvPr id="10" name="Title Placeholder 1">
            <a:extLst>
              <a:ext uri="{FF2B5EF4-FFF2-40B4-BE49-F238E27FC236}">
                <a16:creationId xmlns:a16="http://schemas.microsoft.com/office/drawing/2014/main" id="{D5F7B9A0-DAE3-C350-D76B-69F54C16A959}"/>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2" name="Text Placeholder 2">
            <a:extLst>
              <a:ext uri="{FF2B5EF4-FFF2-40B4-BE49-F238E27FC236}">
                <a16:creationId xmlns:a16="http://schemas.microsoft.com/office/drawing/2014/main" id="{710752BE-F424-F8D5-5781-FE1DA5F92861}"/>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616563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E91636C4-D5EE-EAF8-561E-CE359C60712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400" y="5787179"/>
            <a:ext cx="1954059" cy="567738"/>
          </a:xfrm>
          <a:prstGeom prst="rect">
            <a:avLst/>
          </a:prstGeom>
        </p:spPr>
      </p:pic>
    </p:spTree>
    <p:extLst>
      <p:ext uri="{BB962C8B-B14F-4D97-AF65-F5344CB8AC3E}">
        <p14:creationId xmlns:p14="http://schemas.microsoft.com/office/powerpoint/2010/main" val="2041226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EC7F413A-BEFA-C6ED-34D9-98988763376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400" y="5787179"/>
            <a:ext cx="1954059" cy="567738"/>
          </a:xfrm>
          <a:prstGeom prst="rect">
            <a:avLst/>
          </a:prstGeom>
        </p:spPr>
      </p:pic>
      <p:sp>
        <p:nvSpPr>
          <p:cNvPr id="21" name="Content Placeholder 2">
            <a:extLst>
              <a:ext uri="{FF2B5EF4-FFF2-40B4-BE49-F238E27FC236}">
                <a16:creationId xmlns:a16="http://schemas.microsoft.com/office/drawing/2014/main" id="{79000776-6FDA-FB49-9239-188832AB7082}"/>
              </a:ext>
            </a:extLst>
          </p:cNvPr>
          <p:cNvSpPr>
            <a:spLocks noGrp="1"/>
          </p:cNvSpPr>
          <p:nvPr>
            <p:ph sz="half" idx="1"/>
          </p:nvPr>
        </p:nvSpPr>
        <p:spPr>
          <a:xfrm>
            <a:off x="502920" y="1310641"/>
            <a:ext cx="10515600" cy="437896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itle Placeholder 1">
            <a:extLst>
              <a:ext uri="{FF2B5EF4-FFF2-40B4-BE49-F238E27FC236}">
                <a16:creationId xmlns:a16="http://schemas.microsoft.com/office/drawing/2014/main" id="{225D9904-7AA2-396F-0F75-33E10EDC8560}"/>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2" name="Text Placeholder 2">
            <a:extLst>
              <a:ext uri="{FF2B5EF4-FFF2-40B4-BE49-F238E27FC236}">
                <a16:creationId xmlns:a16="http://schemas.microsoft.com/office/drawing/2014/main" id="{D8574BF3-47F2-BE49-AEFF-0EAD75B541A3}"/>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4116989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BB8CBEBB-355F-B915-9AAB-E1D88DE7CDA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6400" y="5787179"/>
            <a:ext cx="1954059" cy="567738"/>
          </a:xfrm>
          <a:prstGeom prst="rect">
            <a:avLst/>
          </a:prstGeom>
        </p:spPr>
      </p:pic>
      <p:sp>
        <p:nvSpPr>
          <p:cNvPr id="14" name="Title Placeholder 1">
            <a:extLst>
              <a:ext uri="{FF2B5EF4-FFF2-40B4-BE49-F238E27FC236}">
                <a16:creationId xmlns:a16="http://schemas.microsoft.com/office/drawing/2014/main" id="{3D9C0F31-2805-855F-1AAD-42ED3EF9F81E}"/>
              </a:ext>
            </a:extLst>
          </p:cNvPr>
          <p:cNvSpPr>
            <a:spLocks noGrp="1"/>
          </p:cNvSpPr>
          <p:nvPr>
            <p:ph type="title" hasCustomPrompt="1"/>
          </p:nvPr>
        </p:nvSpPr>
        <p:spPr>
          <a:xfrm>
            <a:off x="502920" y="437430"/>
            <a:ext cx="9921240" cy="478155"/>
          </a:xfrm>
          <a:prstGeom prst="rect">
            <a:avLst/>
          </a:prstGeom>
        </p:spPr>
        <p:txBody>
          <a:bodyPr vert="horz" lIns="91440" tIns="45720" rIns="91440" bIns="45720" rtlCol="0" anchor="ctr">
            <a:noAutofit/>
          </a:bodyPr>
          <a:lstStyle/>
          <a:p>
            <a:r>
              <a:rPr lang="en-GB" dirty="0"/>
              <a:t>Insert headline here.</a:t>
            </a:r>
            <a:endParaRPr lang="en-US" dirty="0"/>
          </a:p>
        </p:txBody>
      </p:sp>
      <p:sp>
        <p:nvSpPr>
          <p:cNvPr id="16" name="Content Placeholder 2">
            <a:extLst>
              <a:ext uri="{FF2B5EF4-FFF2-40B4-BE49-F238E27FC236}">
                <a16:creationId xmlns:a16="http://schemas.microsoft.com/office/drawing/2014/main" id="{EBF3E1A1-7743-1E1A-2D7C-5201F6AFAF51}"/>
              </a:ext>
            </a:extLst>
          </p:cNvPr>
          <p:cNvSpPr>
            <a:spLocks noGrp="1"/>
          </p:cNvSpPr>
          <p:nvPr>
            <p:ph sz="half" idx="1"/>
          </p:nvPr>
        </p:nvSpPr>
        <p:spPr>
          <a:xfrm>
            <a:off x="502920" y="1310641"/>
            <a:ext cx="5181600" cy="437895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17B265FD-59C8-F243-F2B9-C772E46D169F}"/>
              </a:ext>
            </a:extLst>
          </p:cNvPr>
          <p:cNvSpPr>
            <a:spLocks noGrp="1"/>
          </p:cNvSpPr>
          <p:nvPr>
            <p:ph sz="half" idx="2"/>
          </p:nvPr>
        </p:nvSpPr>
        <p:spPr>
          <a:xfrm>
            <a:off x="5836920" y="1310641"/>
            <a:ext cx="5181600" cy="437895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 Placeholder 2">
            <a:extLst>
              <a:ext uri="{FF2B5EF4-FFF2-40B4-BE49-F238E27FC236}">
                <a16:creationId xmlns:a16="http://schemas.microsoft.com/office/drawing/2014/main" id="{82AA8CAC-CE27-AB1C-F59C-8C8017010429}"/>
              </a:ext>
            </a:extLst>
          </p:cNvPr>
          <p:cNvSpPr>
            <a:spLocks noGrp="1"/>
          </p:cNvSpPr>
          <p:nvPr>
            <p:ph type="body" idx="10" hasCustomPrompt="1"/>
          </p:nvPr>
        </p:nvSpPr>
        <p:spPr>
          <a:xfrm>
            <a:off x="10505673" y="554167"/>
            <a:ext cx="1442720" cy="244682"/>
          </a:xfrm>
          <a:prstGeom prst="rect">
            <a:avLst/>
          </a:prstGeom>
        </p:spPr>
        <p:txBody>
          <a:bodyPr wrap="square" anchor="ctr">
            <a:sp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ACCENT COPY</a:t>
            </a:r>
          </a:p>
        </p:txBody>
      </p:sp>
    </p:spTree>
    <p:extLst>
      <p:ext uri="{BB962C8B-B14F-4D97-AF65-F5344CB8AC3E}">
        <p14:creationId xmlns:p14="http://schemas.microsoft.com/office/powerpoint/2010/main" val="2931181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slideLayout" Target="../slideLayouts/slideLayout35.xml"/><Relationship Id="rId3" Type="http://schemas.openxmlformats.org/officeDocument/2006/relationships/slideLayout" Target="../slideLayouts/slideLayout20.xml"/><Relationship Id="rId21" Type="http://schemas.openxmlformats.org/officeDocument/2006/relationships/slideLayout" Target="../slideLayouts/slideLayout38.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slideLayout" Target="../slideLayouts/slideLayout37.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slideLayout" Target="../slideLayouts/slideLayout36.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B988CDBC-B7D2-E544-1B04-C3AFF5765B74}"/>
              </a:ext>
            </a:extLst>
          </p:cNvPr>
          <p:cNvSpPr>
            <a:spLocks noGrp="1"/>
          </p:cNvSpPr>
          <p:nvPr>
            <p:ph type="title"/>
          </p:nvPr>
        </p:nvSpPr>
        <p:spPr>
          <a:xfrm>
            <a:off x="502920" y="437430"/>
            <a:ext cx="10515600" cy="478155"/>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5" name="Text Placeholder 2">
            <a:extLst>
              <a:ext uri="{FF2B5EF4-FFF2-40B4-BE49-F238E27FC236}">
                <a16:creationId xmlns:a16="http://schemas.microsoft.com/office/drawing/2014/main" id="{68A24989-D3F1-8739-9A56-8D6AB0619F4B}"/>
              </a:ext>
            </a:extLst>
          </p:cNvPr>
          <p:cNvSpPr>
            <a:spLocks noGrp="1"/>
          </p:cNvSpPr>
          <p:nvPr>
            <p:ph type="body" idx="1"/>
          </p:nvPr>
        </p:nvSpPr>
        <p:spPr>
          <a:xfrm>
            <a:off x="502920" y="1347469"/>
            <a:ext cx="10515600" cy="48294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86592228"/>
      </p:ext>
    </p:extLst>
  </p:cSld>
  <p:clrMap bg1="dk1" tx1="lt1" bg2="dk2" tx2="lt2" accent1="accent1" accent2="accent2" accent3="accent3" accent4="accent4" accent5="accent5" accent6="accent6" hlink="hlink" folHlink="folHlink"/>
  <p:sldLayoutIdLst>
    <p:sldLayoutId id="2147483649" r:id="rId1"/>
    <p:sldLayoutId id="2147483670" r:id="rId2"/>
    <p:sldLayoutId id="2147483650" r:id="rId3"/>
    <p:sldLayoutId id="2147483703" r:id="rId4"/>
    <p:sldLayoutId id="2147483704" r:id="rId5"/>
    <p:sldLayoutId id="2147483654" r:id="rId6"/>
    <p:sldLayoutId id="2147483685" r:id="rId7"/>
    <p:sldLayoutId id="2147483687" r:id="rId8"/>
    <p:sldLayoutId id="2147483688" r:id="rId9"/>
    <p:sldLayoutId id="2147483691" r:id="rId10"/>
    <p:sldLayoutId id="2147483692" r:id="rId11"/>
    <p:sldLayoutId id="2147483693" r:id="rId12"/>
    <p:sldLayoutId id="2147483694" r:id="rId13"/>
    <p:sldLayoutId id="2147483710" r:id="rId14"/>
    <p:sldLayoutId id="2147483711" r:id="rId15"/>
    <p:sldLayoutId id="2147483712" r:id="rId16"/>
    <p:sldLayoutId id="2147483713" r:id="rId17"/>
  </p:sldLayoutIdLst>
  <p:txStyles>
    <p:titleStyle>
      <a:lvl1pPr algn="l" defTabSz="914400" rtl="0" eaLnBrk="1" latinLnBrk="0" hangingPunct="1">
        <a:lnSpc>
          <a:spcPct val="90000"/>
        </a:lnSpc>
        <a:spcBef>
          <a:spcPct val="0"/>
        </a:spcBef>
        <a:buNone/>
        <a:defRPr sz="40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4C08AA-2148-527A-BB20-1D271A404421}"/>
              </a:ext>
            </a:extLst>
          </p:cNvPr>
          <p:cNvSpPr>
            <a:spLocks noGrp="1"/>
          </p:cNvSpPr>
          <p:nvPr>
            <p:ph type="title"/>
          </p:nvPr>
        </p:nvSpPr>
        <p:spPr>
          <a:xfrm>
            <a:off x="502920" y="437430"/>
            <a:ext cx="10515600" cy="478155"/>
          </a:xfrm>
          <a:prstGeom prst="rect">
            <a:avLst/>
          </a:prstGeom>
        </p:spPr>
        <p:txBody>
          <a:bodyPr vert="horz" lIns="91440" tIns="45720" rIns="91440" bIns="45720" rtlCol="0" anchor="ctr">
            <a:noAutofit/>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C69797B6-4643-3710-FBDF-B4E98217FBDB}"/>
              </a:ext>
            </a:extLst>
          </p:cNvPr>
          <p:cNvSpPr>
            <a:spLocks noGrp="1"/>
          </p:cNvSpPr>
          <p:nvPr>
            <p:ph type="body" idx="1"/>
          </p:nvPr>
        </p:nvSpPr>
        <p:spPr>
          <a:xfrm>
            <a:off x="502920" y="1347469"/>
            <a:ext cx="10515600" cy="4829494"/>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593345641"/>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80" r:id="rId4"/>
    <p:sldLayoutId id="2147483705" r:id="rId5"/>
    <p:sldLayoutId id="2147483706" r:id="rId6"/>
    <p:sldLayoutId id="2147483682" r:id="rId7"/>
    <p:sldLayoutId id="2147483683"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686" r:id="rId17"/>
    <p:sldLayoutId id="2147483708" r:id="rId18"/>
    <p:sldLayoutId id="2147483709" r:id="rId19"/>
    <p:sldLayoutId id="2147483707" r:id="rId20"/>
    <p:sldLayoutId id="2147483714" r:id="rId21"/>
  </p:sldLayoutIdLst>
  <p:txStyles>
    <p:titleStyle>
      <a:lvl1pPr algn="l" defTabSz="914400" rtl="0" eaLnBrk="1" latinLnBrk="0" hangingPunct="1">
        <a:lnSpc>
          <a:spcPct val="90000"/>
        </a:lnSpc>
        <a:spcBef>
          <a:spcPct val="0"/>
        </a:spcBef>
        <a:buNone/>
        <a:defRPr sz="4000"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0.xml"/><Relationship Id="rId1" Type="http://schemas.openxmlformats.org/officeDocument/2006/relationships/video" Target="https://www.youtube.com/embed/NwP9mKJsaYE?feature=oembed" TargetMode="Externa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8.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0.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0B845-82DE-704C-C320-2E84FA691C7B}"/>
              </a:ext>
            </a:extLst>
          </p:cNvPr>
          <p:cNvSpPr>
            <a:spLocks noGrp="1"/>
          </p:cNvSpPr>
          <p:nvPr>
            <p:ph type="ctrTitle"/>
          </p:nvPr>
        </p:nvSpPr>
        <p:spPr>
          <a:xfrm>
            <a:off x="406399" y="1041400"/>
            <a:ext cx="9327147" cy="2387600"/>
          </a:xfrm>
        </p:spPr>
        <p:txBody>
          <a:bodyPr/>
          <a:lstStyle/>
          <a:p>
            <a:pPr algn="ctr"/>
            <a:r>
              <a:rPr lang="en-GB" sz="3200" dirty="0"/>
              <a:t>Neurofeedback-Linked Suppression of Cortical </a:t>
            </a:r>
            <a:r>
              <a:rPr lang="el-GR" sz="3200" dirty="0"/>
              <a:t>β</a:t>
            </a:r>
            <a:r>
              <a:rPr lang="en-GB" sz="3200" dirty="0"/>
              <a:t> Bursts Speeds Up Movement Initiation in Healthy Motor Control: A Double-Blind Sham-Controlled Study</a:t>
            </a:r>
            <a:endParaRPr lang="en-US" sz="3200" dirty="0"/>
          </a:p>
        </p:txBody>
      </p:sp>
      <p:sp>
        <p:nvSpPr>
          <p:cNvPr id="6" name="Subtitle 5">
            <a:extLst>
              <a:ext uri="{FF2B5EF4-FFF2-40B4-BE49-F238E27FC236}">
                <a16:creationId xmlns:a16="http://schemas.microsoft.com/office/drawing/2014/main" id="{CDC33EBC-F209-63EB-7921-88D652D530A9}"/>
              </a:ext>
            </a:extLst>
          </p:cNvPr>
          <p:cNvSpPr>
            <a:spLocks noGrp="1"/>
          </p:cNvSpPr>
          <p:nvPr>
            <p:ph type="subTitle" idx="1"/>
          </p:nvPr>
        </p:nvSpPr>
        <p:spPr>
          <a:xfrm>
            <a:off x="406399" y="4132178"/>
            <a:ext cx="9567779" cy="1684422"/>
          </a:xfrm>
        </p:spPr>
        <p:txBody>
          <a:bodyPr>
            <a:normAutofit/>
          </a:bodyPr>
          <a:lstStyle/>
          <a:p>
            <a:r>
              <a:rPr lang="en-GB" dirty="0" err="1"/>
              <a:t>Shenghong</a:t>
            </a:r>
            <a:r>
              <a:rPr lang="en-GB" dirty="0"/>
              <a:t> He, Claudia Everest-Phillips, Andrew </a:t>
            </a:r>
            <a:r>
              <a:rPr lang="en-GB" dirty="0" err="1"/>
              <a:t>Clouter</a:t>
            </a:r>
            <a:r>
              <a:rPr lang="en-GB" dirty="0"/>
              <a:t>, </a:t>
            </a:r>
          </a:p>
          <a:p>
            <a:r>
              <a:rPr lang="en-GB" dirty="0"/>
              <a:t>Peter Brown, and </a:t>
            </a:r>
            <a:r>
              <a:rPr lang="en-GB" dirty="0" err="1"/>
              <a:t>Huiling</a:t>
            </a:r>
            <a:r>
              <a:rPr lang="en-GB" dirty="0"/>
              <a:t> Tan</a:t>
            </a:r>
            <a:endParaRPr lang="en-US" dirty="0"/>
          </a:p>
          <a:p>
            <a:endParaRPr lang="en-GB" dirty="0"/>
          </a:p>
          <a:p>
            <a:r>
              <a:rPr lang="en-GB" dirty="0"/>
              <a:t>The Journal of Neuroscience</a:t>
            </a:r>
          </a:p>
          <a:p>
            <a:r>
              <a:rPr lang="en-GB" dirty="0"/>
              <a:t>May 13, 2020</a:t>
            </a:r>
            <a:endParaRPr lang="en-US" dirty="0"/>
          </a:p>
          <a:p>
            <a:endParaRPr lang="en-US" dirty="0"/>
          </a:p>
        </p:txBody>
      </p:sp>
    </p:spTree>
    <p:extLst>
      <p:ext uri="{BB962C8B-B14F-4D97-AF65-F5344CB8AC3E}">
        <p14:creationId xmlns:p14="http://schemas.microsoft.com/office/powerpoint/2010/main" val="20637738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696B6AEF-123B-D7A7-067B-F73A594C3A4D}"/>
              </a:ext>
            </a:extLst>
          </p:cNvPr>
          <p:cNvPicPr>
            <a:picLocks noChangeAspect="1"/>
          </p:cNvPicPr>
          <p:nvPr/>
        </p:nvPicPr>
        <p:blipFill rotWithShape="1">
          <a:blip r:embed="rId3"/>
          <a:srcRect b="13889"/>
          <a:stretch/>
        </p:blipFill>
        <p:spPr>
          <a:xfrm>
            <a:off x="502920" y="1364536"/>
            <a:ext cx="8091083" cy="3736854"/>
          </a:xfrm>
          <a:prstGeom prst="rect">
            <a:avLst/>
          </a:prstGeom>
        </p:spPr>
      </p:pic>
      <p:sp>
        <p:nvSpPr>
          <p:cNvPr id="6" name="Title 5">
            <a:extLst>
              <a:ext uri="{FF2B5EF4-FFF2-40B4-BE49-F238E27FC236}">
                <a16:creationId xmlns:a16="http://schemas.microsoft.com/office/drawing/2014/main" id="{A52697B0-D163-D5EF-C82A-0DC04D67335F}"/>
              </a:ext>
            </a:extLst>
          </p:cNvPr>
          <p:cNvSpPr>
            <a:spLocks noGrp="1"/>
          </p:cNvSpPr>
          <p:nvPr>
            <p:ph type="title"/>
          </p:nvPr>
        </p:nvSpPr>
        <p:spPr/>
        <p:txBody>
          <a:bodyPr/>
          <a:lstStyle/>
          <a:p>
            <a:r>
              <a:rPr lang="en-GB" sz="4000" dirty="0"/>
              <a:t>Neurofeedback</a:t>
            </a:r>
            <a:endParaRPr lang="en-GB" dirty="0"/>
          </a:p>
        </p:txBody>
      </p:sp>
      <p:sp>
        <p:nvSpPr>
          <p:cNvPr id="9" name="Content Placeholder 6">
            <a:extLst>
              <a:ext uri="{FF2B5EF4-FFF2-40B4-BE49-F238E27FC236}">
                <a16:creationId xmlns:a16="http://schemas.microsoft.com/office/drawing/2014/main" id="{178AD6A3-4EE7-4F90-9E25-C44D70B8670A}"/>
              </a:ext>
            </a:extLst>
          </p:cNvPr>
          <p:cNvSpPr txBox="1">
            <a:spLocks/>
          </p:cNvSpPr>
          <p:nvPr/>
        </p:nvSpPr>
        <p:spPr>
          <a:xfrm>
            <a:off x="502920" y="1452156"/>
            <a:ext cx="11471366" cy="437896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a:p>
            <a:endParaRPr lang="en-GB" dirty="0"/>
          </a:p>
          <a:p>
            <a:endParaRPr lang="en-GB" dirty="0"/>
          </a:p>
        </p:txBody>
      </p:sp>
      <p:sp>
        <p:nvSpPr>
          <p:cNvPr id="10" name="Content Placeholder 6">
            <a:extLst>
              <a:ext uri="{FF2B5EF4-FFF2-40B4-BE49-F238E27FC236}">
                <a16:creationId xmlns:a16="http://schemas.microsoft.com/office/drawing/2014/main" id="{DEF1447B-29C8-5425-F179-045E08C8CCD3}"/>
              </a:ext>
            </a:extLst>
          </p:cNvPr>
          <p:cNvSpPr txBox="1">
            <a:spLocks/>
          </p:cNvSpPr>
          <p:nvPr/>
        </p:nvSpPr>
        <p:spPr>
          <a:xfrm>
            <a:off x="655320" y="1402896"/>
            <a:ext cx="11536680" cy="437896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2" name="Rectangle 1">
            <a:extLst>
              <a:ext uri="{FF2B5EF4-FFF2-40B4-BE49-F238E27FC236}">
                <a16:creationId xmlns:a16="http://schemas.microsoft.com/office/drawing/2014/main" id="{99A3C365-C4E3-CE04-328D-8B9A90FA7182}"/>
              </a:ext>
            </a:extLst>
          </p:cNvPr>
          <p:cNvSpPr/>
          <p:nvPr/>
        </p:nvSpPr>
        <p:spPr>
          <a:xfrm>
            <a:off x="4315913" y="1261382"/>
            <a:ext cx="4370887" cy="28307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Rectangle 2">
            <a:extLst>
              <a:ext uri="{FF2B5EF4-FFF2-40B4-BE49-F238E27FC236}">
                <a16:creationId xmlns:a16="http://schemas.microsoft.com/office/drawing/2014/main" id="{84DF4FF7-C8F4-D870-68FA-0C065E543122}"/>
              </a:ext>
            </a:extLst>
          </p:cNvPr>
          <p:cNvSpPr/>
          <p:nvPr/>
        </p:nvSpPr>
        <p:spPr>
          <a:xfrm>
            <a:off x="5143227" y="3907971"/>
            <a:ext cx="2933973" cy="67146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B0D3E59C-CFBD-1377-1DB8-6D73775B35A5}"/>
              </a:ext>
            </a:extLst>
          </p:cNvPr>
          <p:cNvSpPr/>
          <p:nvPr/>
        </p:nvSpPr>
        <p:spPr>
          <a:xfrm>
            <a:off x="502920" y="1353636"/>
            <a:ext cx="1390787" cy="67146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Content Placeholder 6">
            <a:extLst>
              <a:ext uri="{FF2B5EF4-FFF2-40B4-BE49-F238E27FC236}">
                <a16:creationId xmlns:a16="http://schemas.microsoft.com/office/drawing/2014/main" id="{67499E3D-FCDD-2D36-F7DB-3F82DC7E3EB2}"/>
              </a:ext>
            </a:extLst>
          </p:cNvPr>
          <p:cNvSpPr txBox="1">
            <a:spLocks/>
          </p:cNvSpPr>
          <p:nvPr/>
        </p:nvSpPr>
        <p:spPr>
          <a:xfrm>
            <a:off x="502920" y="1402896"/>
            <a:ext cx="11689079" cy="437896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					Real feedback group: </a:t>
            </a:r>
          </a:p>
          <a:p>
            <a:r>
              <a:rPr lang="en-GB" dirty="0"/>
              <a:t>						real-time detection of β bursts (=average 						β power over the previous 500 </a:t>
            </a:r>
            <a:r>
              <a:rPr lang="en-GB" dirty="0" err="1"/>
              <a:t>ms</a:t>
            </a:r>
            <a:r>
              <a:rPr lang="en-GB" dirty="0"/>
              <a:t> window)</a:t>
            </a:r>
          </a:p>
          <a:p>
            <a:endParaRPr lang="en-GB" dirty="0"/>
          </a:p>
          <a:p>
            <a:r>
              <a:rPr lang="en-GB" dirty="0"/>
              <a:t>					Sham feedback group:</a:t>
            </a:r>
          </a:p>
          <a:p>
            <a:r>
              <a:rPr lang="en-GB" dirty="0"/>
              <a:t>						calculation of β bursts based on resting 							EEG recorded from six healthy controls</a:t>
            </a:r>
          </a:p>
          <a:p>
            <a:endParaRPr lang="en-GB" dirty="0">
              <a:solidFill>
                <a:srgbClr val="FF0000"/>
              </a:solidFill>
            </a:endParaRPr>
          </a:p>
          <a:p>
            <a:r>
              <a:rPr lang="en-GB" dirty="0"/>
              <a:t>					→ ball drops upon detection of supra-threshold</a:t>
            </a:r>
          </a:p>
          <a:p>
            <a:r>
              <a:rPr lang="en-GB" dirty="0"/>
              <a:t>					     β burst</a:t>
            </a:r>
          </a:p>
        </p:txBody>
      </p:sp>
    </p:spTree>
    <p:extLst>
      <p:ext uri="{BB962C8B-B14F-4D97-AF65-F5344CB8AC3E}">
        <p14:creationId xmlns:p14="http://schemas.microsoft.com/office/powerpoint/2010/main" val="41889979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FE6D104-BF28-8AFE-A82C-268178DEADD5}"/>
              </a:ext>
            </a:extLst>
          </p:cNvPr>
          <p:cNvSpPr>
            <a:spLocks noGrp="1"/>
          </p:cNvSpPr>
          <p:nvPr>
            <p:ph sz="half" idx="1"/>
          </p:nvPr>
        </p:nvSpPr>
        <p:spPr>
          <a:xfrm>
            <a:off x="502920" y="1931126"/>
            <a:ext cx="10515600" cy="4622074"/>
          </a:xfrm>
        </p:spPr>
        <p:txBody>
          <a:bodyPr>
            <a:normAutofit/>
          </a:bodyPr>
          <a:lstStyle/>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
        <p:nvSpPr>
          <p:cNvPr id="6" name="Title 5">
            <a:extLst>
              <a:ext uri="{FF2B5EF4-FFF2-40B4-BE49-F238E27FC236}">
                <a16:creationId xmlns:a16="http://schemas.microsoft.com/office/drawing/2014/main" id="{A52697B0-D163-D5EF-C82A-0DC04D67335F}"/>
              </a:ext>
            </a:extLst>
          </p:cNvPr>
          <p:cNvSpPr>
            <a:spLocks noGrp="1"/>
          </p:cNvSpPr>
          <p:nvPr>
            <p:ph type="title"/>
          </p:nvPr>
        </p:nvSpPr>
        <p:spPr/>
        <p:txBody>
          <a:bodyPr/>
          <a:lstStyle/>
          <a:p>
            <a:r>
              <a:rPr lang="en-GB" sz="4000" dirty="0"/>
              <a:t>Task</a:t>
            </a:r>
            <a:endParaRPr lang="en-GB" dirty="0"/>
          </a:p>
        </p:txBody>
      </p:sp>
      <p:pic>
        <p:nvPicPr>
          <p:cNvPr id="2" name="Picture 1">
            <a:extLst>
              <a:ext uri="{FF2B5EF4-FFF2-40B4-BE49-F238E27FC236}">
                <a16:creationId xmlns:a16="http://schemas.microsoft.com/office/drawing/2014/main" id="{AD3A5A25-3956-7B71-67EE-EF5130B64948}"/>
              </a:ext>
            </a:extLst>
          </p:cNvPr>
          <p:cNvPicPr>
            <a:picLocks noChangeAspect="1"/>
          </p:cNvPicPr>
          <p:nvPr/>
        </p:nvPicPr>
        <p:blipFill rotWithShape="1">
          <a:blip r:embed="rId3"/>
          <a:srcRect t="-1" b="27"/>
          <a:stretch/>
        </p:blipFill>
        <p:spPr>
          <a:xfrm>
            <a:off x="502920" y="1364536"/>
            <a:ext cx="8091083" cy="4338432"/>
          </a:xfrm>
          <a:prstGeom prst="rect">
            <a:avLst/>
          </a:prstGeom>
        </p:spPr>
      </p:pic>
    </p:spTree>
    <p:extLst>
      <p:ext uri="{BB962C8B-B14F-4D97-AF65-F5344CB8AC3E}">
        <p14:creationId xmlns:p14="http://schemas.microsoft.com/office/powerpoint/2010/main" val="13794601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FE6D104-BF28-8AFE-A82C-268178DEADD5}"/>
              </a:ext>
            </a:extLst>
          </p:cNvPr>
          <p:cNvSpPr>
            <a:spLocks noGrp="1"/>
          </p:cNvSpPr>
          <p:nvPr>
            <p:ph sz="half" idx="1"/>
          </p:nvPr>
        </p:nvSpPr>
        <p:spPr>
          <a:xfrm>
            <a:off x="502920" y="1931126"/>
            <a:ext cx="10515600" cy="4622074"/>
          </a:xfrm>
        </p:spPr>
        <p:txBody>
          <a:bodyPr>
            <a:normAutofit/>
          </a:bodyPr>
          <a:lstStyle/>
          <a:p>
            <a:endParaRPr lang="en-GB" dirty="0"/>
          </a:p>
          <a:p>
            <a:endParaRPr lang="en-GB" dirty="0"/>
          </a:p>
          <a:p>
            <a:endParaRPr lang="en-GB" dirty="0"/>
          </a:p>
          <a:p>
            <a:endParaRPr lang="en-GB" dirty="0"/>
          </a:p>
          <a:p>
            <a:endParaRPr lang="en-GB" dirty="0"/>
          </a:p>
          <a:p>
            <a:endParaRPr lang="en-GB" dirty="0"/>
          </a:p>
          <a:p>
            <a:endParaRPr lang="en-GB" dirty="0"/>
          </a:p>
        </p:txBody>
      </p:sp>
      <p:sp>
        <p:nvSpPr>
          <p:cNvPr id="6" name="Title 5">
            <a:extLst>
              <a:ext uri="{FF2B5EF4-FFF2-40B4-BE49-F238E27FC236}">
                <a16:creationId xmlns:a16="http://schemas.microsoft.com/office/drawing/2014/main" id="{A52697B0-D163-D5EF-C82A-0DC04D67335F}"/>
              </a:ext>
            </a:extLst>
          </p:cNvPr>
          <p:cNvSpPr>
            <a:spLocks noGrp="1"/>
          </p:cNvSpPr>
          <p:nvPr>
            <p:ph type="title"/>
          </p:nvPr>
        </p:nvSpPr>
        <p:spPr/>
        <p:txBody>
          <a:bodyPr/>
          <a:lstStyle/>
          <a:p>
            <a:r>
              <a:rPr lang="en-GB" sz="4000" dirty="0"/>
              <a:t>Task</a:t>
            </a:r>
            <a:endParaRPr lang="en-GB" dirty="0"/>
          </a:p>
        </p:txBody>
      </p:sp>
      <p:pic>
        <p:nvPicPr>
          <p:cNvPr id="12" name="Picture 11">
            <a:extLst>
              <a:ext uri="{FF2B5EF4-FFF2-40B4-BE49-F238E27FC236}">
                <a16:creationId xmlns:a16="http://schemas.microsoft.com/office/drawing/2014/main" id="{7059863E-DEEF-DE57-8AE3-61D618E7309D}"/>
              </a:ext>
            </a:extLst>
          </p:cNvPr>
          <p:cNvPicPr>
            <a:picLocks noChangeAspect="1"/>
          </p:cNvPicPr>
          <p:nvPr/>
        </p:nvPicPr>
        <p:blipFill rotWithShape="1">
          <a:blip r:embed="rId3"/>
          <a:srcRect b="83757"/>
          <a:stretch/>
        </p:blipFill>
        <p:spPr>
          <a:xfrm>
            <a:off x="502920" y="1364536"/>
            <a:ext cx="8091083" cy="704896"/>
          </a:xfrm>
          <a:prstGeom prst="rect">
            <a:avLst/>
          </a:prstGeom>
        </p:spPr>
      </p:pic>
      <p:pic>
        <p:nvPicPr>
          <p:cNvPr id="13" name="Picture 12">
            <a:extLst>
              <a:ext uri="{FF2B5EF4-FFF2-40B4-BE49-F238E27FC236}">
                <a16:creationId xmlns:a16="http://schemas.microsoft.com/office/drawing/2014/main" id="{A3A23CA2-583F-748E-9491-5E6FAF1C9ADA}"/>
              </a:ext>
            </a:extLst>
          </p:cNvPr>
          <p:cNvPicPr>
            <a:picLocks noChangeAspect="1"/>
          </p:cNvPicPr>
          <p:nvPr/>
        </p:nvPicPr>
        <p:blipFill rotWithShape="1">
          <a:blip r:embed="rId3"/>
          <a:srcRect t="85834" b="581"/>
          <a:stretch/>
        </p:blipFill>
        <p:spPr>
          <a:xfrm>
            <a:off x="502919" y="2206881"/>
            <a:ext cx="8091083" cy="589546"/>
          </a:xfrm>
          <a:prstGeom prst="rect">
            <a:avLst/>
          </a:prstGeom>
        </p:spPr>
      </p:pic>
      <p:sp>
        <p:nvSpPr>
          <p:cNvPr id="10" name="Content Placeholder 6">
            <a:extLst>
              <a:ext uri="{FF2B5EF4-FFF2-40B4-BE49-F238E27FC236}">
                <a16:creationId xmlns:a16="http://schemas.microsoft.com/office/drawing/2014/main" id="{1F62611F-4E8D-0728-3B7D-EE0738538CA1}"/>
              </a:ext>
            </a:extLst>
          </p:cNvPr>
          <p:cNvSpPr txBox="1">
            <a:spLocks/>
          </p:cNvSpPr>
          <p:nvPr/>
        </p:nvSpPr>
        <p:spPr>
          <a:xfrm>
            <a:off x="502920" y="1452156"/>
            <a:ext cx="11471366" cy="437896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									Trial</a:t>
            </a:r>
          </a:p>
          <a:p>
            <a:endParaRPr lang="en-GB" dirty="0"/>
          </a:p>
          <a:p>
            <a:r>
              <a:rPr lang="en-GB" dirty="0"/>
              <a:t>									Run</a:t>
            </a:r>
          </a:p>
          <a:p>
            <a:endParaRPr lang="en-GB" dirty="0"/>
          </a:p>
          <a:p>
            <a:endParaRPr lang="en-GB" dirty="0"/>
          </a:p>
          <a:p>
            <a:r>
              <a:rPr lang="en-GB" dirty="0"/>
              <a:t>3 days x 2 hemispheres x 4 runs x (1 training block + 1 no training block) x 10 trials</a:t>
            </a:r>
          </a:p>
          <a:p>
            <a:r>
              <a:rPr lang="en-GB" dirty="0"/>
              <a:t>= 480 trials / subject</a:t>
            </a:r>
          </a:p>
          <a:p>
            <a:endParaRPr lang="en-GB" dirty="0"/>
          </a:p>
          <a:p>
            <a:endParaRPr lang="en-GB" dirty="0"/>
          </a:p>
          <a:p>
            <a:endParaRPr lang="en-GB" dirty="0"/>
          </a:p>
        </p:txBody>
      </p:sp>
    </p:spTree>
    <p:extLst>
      <p:ext uri="{BB962C8B-B14F-4D97-AF65-F5344CB8AC3E}">
        <p14:creationId xmlns:p14="http://schemas.microsoft.com/office/powerpoint/2010/main" val="1704512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7EFE1FF-212C-A66F-49BF-FEFEF97BC3FD}"/>
              </a:ext>
            </a:extLst>
          </p:cNvPr>
          <p:cNvSpPr>
            <a:spLocks noGrp="1"/>
          </p:cNvSpPr>
          <p:nvPr>
            <p:ph sz="half" idx="1"/>
          </p:nvPr>
        </p:nvSpPr>
        <p:spPr/>
        <p:txBody>
          <a:bodyPr>
            <a:normAutofit/>
          </a:bodyPr>
          <a:lstStyle/>
          <a:p>
            <a:pPr marL="342900" indent="-342900">
              <a:buFont typeface="Arial" panose="020B0604020202020204" pitchFamily="34" charset="0"/>
              <a:buChar char="•"/>
            </a:pPr>
            <a:r>
              <a:rPr lang="en-GB" dirty="0"/>
              <a:t>Vertical cursor position 	→ ∆ conditions, learning effect</a:t>
            </a:r>
          </a:p>
          <a:p>
            <a:endParaRPr lang="en-GB" dirty="0"/>
          </a:p>
          <a:p>
            <a:pPr marL="342900" indent="-342900">
              <a:buFont typeface="Arial" panose="020B0604020202020204" pitchFamily="34" charset="0"/>
              <a:buChar char="•"/>
            </a:pPr>
            <a:r>
              <a:rPr lang="en-GB" dirty="0"/>
              <a:t>Motor performance: RT 	→ movement initiation</a:t>
            </a:r>
          </a:p>
          <a:p>
            <a:r>
              <a:rPr lang="en-GB" dirty="0"/>
              <a:t>	RT = </a:t>
            </a:r>
            <a:r>
              <a:rPr lang="en-GB" dirty="0" err="1"/>
              <a:t>t</a:t>
            </a:r>
            <a:r>
              <a:rPr lang="en-GB" sz="1600" dirty="0" err="1"/>
              <a:t>RTthreshold</a:t>
            </a:r>
            <a:r>
              <a:rPr lang="en-GB" sz="1600" dirty="0"/>
              <a:t> </a:t>
            </a:r>
            <a:r>
              <a:rPr lang="en-GB" dirty="0"/>
              <a:t>– </a:t>
            </a:r>
            <a:r>
              <a:rPr lang="en-GB" dirty="0" err="1"/>
              <a:t>t</a:t>
            </a:r>
            <a:r>
              <a:rPr lang="en-GB" sz="1600" dirty="0" err="1"/>
              <a:t>goCue</a:t>
            </a:r>
            <a:endParaRPr lang="en-GB" sz="1600" dirty="0"/>
          </a:p>
          <a:p>
            <a:endParaRPr lang="en-GB" sz="1600" dirty="0"/>
          </a:p>
          <a:p>
            <a:pPr marL="342900" indent="-342900">
              <a:buFont typeface="Arial" panose="020B0604020202020204" pitchFamily="34" charset="0"/>
              <a:buChar char="•"/>
            </a:pPr>
            <a:r>
              <a:rPr lang="en-GB" dirty="0"/>
              <a:t>EEG features:</a:t>
            </a:r>
          </a:p>
          <a:p>
            <a:pPr marL="800100" lvl="1" indent="-342900">
              <a:buFont typeface="Arial" panose="020B0604020202020204" pitchFamily="34" charset="0"/>
              <a:buChar char="•"/>
            </a:pPr>
            <a:r>
              <a:rPr lang="en-GB" sz="2400" dirty="0"/>
              <a:t>average </a:t>
            </a:r>
            <a:r>
              <a:rPr lang="el-GR" sz="2400" dirty="0"/>
              <a:t>β</a:t>
            </a:r>
            <a:r>
              <a:rPr lang="en-GB" sz="2400" dirty="0"/>
              <a:t> power</a:t>
            </a:r>
          </a:p>
          <a:p>
            <a:pPr marL="800100" lvl="1" indent="-342900">
              <a:buFont typeface="Arial" panose="020B0604020202020204" pitchFamily="34" charset="0"/>
              <a:buChar char="•"/>
            </a:pPr>
            <a:r>
              <a:rPr lang="el-GR" sz="2400" dirty="0"/>
              <a:t>β </a:t>
            </a:r>
            <a:r>
              <a:rPr lang="en-GB" sz="2400" dirty="0"/>
              <a:t>burst rate per second</a:t>
            </a:r>
          </a:p>
          <a:p>
            <a:pPr marL="800100" lvl="1" indent="-342900">
              <a:buFont typeface="Arial" panose="020B0604020202020204" pitchFamily="34" charset="0"/>
              <a:buChar char="•"/>
            </a:pPr>
            <a:r>
              <a:rPr lang="en-GB" sz="2400" dirty="0"/>
              <a:t>accumulated </a:t>
            </a:r>
            <a:r>
              <a:rPr lang="el-GR" sz="2400" dirty="0"/>
              <a:t>β </a:t>
            </a:r>
            <a:r>
              <a:rPr lang="en-GB" sz="2400" dirty="0"/>
              <a:t>burst duration</a:t>
            </a:r>
          </a:p>
          <a:p>
            <a:endParaRPr lang="en-GB" dirty="0"/>
          </a:p>
        </p:txBody>
      </p:sp>
      <p:sp>
        <p:nvSpPr>
          <p:cNvPr id="6" name="Title 5">
            <a:extLst>
              <a:ext uri="{FF2B5EF4-FFF2-40B4-BE49-F238E27FC236}">
                <a16:creationId xmlns:a16="http://schemas.microsoft.com/office/drawing/2014/main" id="{381252BB-203B-D028-CA99-00F215CF48DA}"/>
              </a:ext>
            </a:extLst>
          </p:cNvPr>
          <p:cNvSpPr>
            <a:spLocks noGrp="1"/>
          </p:cNvSpPr>
          <p:nvPr>
            <p:ph type="title"/>
          </p:nvPr>
        </p:nvSpPr>
        <p:spPr/>
        <p:txBody>
          <a:bodyPr/>
          <a:lstStyle/>
          <a:p>
            <a:r>
              <a:rPr lang="en-GB" sz="4000" dirty="0"/>
              <a:t>Outcome measures</a:t>
            </a:r>
            <a:endParaRPr lang="en-GB" dirty="0"/>
          </a:p>
        </p:txBody>
      </p:sp>
    </p:spTree>
    <p:extLst>
      <p:ext uri="{BB962C8B-B14F-4D97-AF65-F5344CB8AC3E}">
        <p14:creationId xmlns:p14="http://schemas.microsoft.com/office/powerpoint/2010/main" val="1413808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a:extLst>
              <a:ext uri="{FF2B5EF4-FFF2-40B4-BE49-F238E27FC236}">
                <a16:creationId xmlns:a16="http://schemas.microsoft.com/office/drawing/2014/main" id="{78CB1B90-93AC-9834-A1AF-47CE435B0156}"/>
              </a:ext>
            </a:extLst>
          </p:cNvPr>
          <p:cNvSpPr>
            <a:spLocks noGrp="1"/>
          </p:cNvSpPr>
          <p:nvPr>
            <p:ph sz="half" idx="1"/>
          </p:nvPr>
        </p:nvSpPr>
        <p:spPr/>
        <p:txBody>
          <a:bodyPr>
            <a:normAutofit/>
          </a:bodyPr>
          <a:lstStyle/>
          <a:p>
            <a:pPr>
              <a:lnSpc>
                <a:spcPct val="150000"/>
              </a:lnSpc>
            </a:pPr>
            <a:endParaRPr lang="en-US" dirty="0"/>
          </a:p>
          <a:p>
            <a:pPr marL="342900" indent="-342900">
              <a:lnSpc>
                <a:spcPct val="150000"/>
              </a:lnSpc>
              <a:buFont typeface="Arial" panose="020B0604020202020204" pitchFamily="34" charset="0"/>
              <a:buChar char="•"/>
            </a:pPr>
            <a:endParaRPr lang="en-US" dirty="0"/>
          </a:p>
        </p:txBody>
      </p:sp>
      <p:sp>
        <p:nvSpPr>
          <p:cNvPr id="5" name="Title 4">
            <a:extLst>
              <a:ext uri="{FF2B5EF4-FFF2-40B4-BE49-F238E27FC236}">
                <a16:creationId xmlns:a16="http://schemas.microsoft.com/office/drawing/2014/main" id="{6E086D8D-04DF-E194-19DB-F45D80A9C88C}"/>
              </a:ext>
            </a:extLst>
          </p:cNvPr>
          <p:cNvSpPr>
            <a:spLocks noGrp="1"/>
          </p:cNvSpPr>
          <p:nvPr>
            <p:ph type="title"/>
          </p:nvPr>
        </p:nvSpPr>
        <p:spPr>
          <a:xfrm>
            <a:off x="502919" y="437430"/>
            <a:ext cx="10108933" cy="478155"/>
          </a:xfrm>
        </p:spPr>
        <p:txBody>
          <a:bodyPr/>
          <a:lstStyle/>
          <a:p>
            <a:r>
              <a:rPr lang="el-GR" sz="4000" dirty="0"/>
              <a:t>β</a:t>
            </a:r>
            <a:r>
              <a:rPr lang="en-GB" sz="4000" dirty="0"/>
              <a:t> power, </a:t>
            </a:r>
            <a:r>
              <a:rPr lang="el-GR" sz="4000" dirty="0"/>
              <a:t>β </a:t>
            </a:r>
            <a:r>
              <a:rPr lang="en-GB" sz="4000" dirty="0"/>
              <a:t>burst amplitude, duration, rate</a:t>
            </a:r>
            <a:endParaRPr lang="en-GB" dirty="0"/>
          </a:p>
        </p:txBody>
      </p:sp>
      <p:pic>
        <p:nvPicPr>
          <p:cNvPr id="2" name="Online Media 1" title="Beta burst dynamics in Parkinson’s disease OFF and ON dopaminergic medication">
            <a:hlinkClick r:id="" action="ppaction://media"/>
            <a:extLst>
              <a:ext uri="{FF2B5EF4-FFF2-40B4-BE49-F238E27FC236}">
                <a16:creationId xmlns:a16="http://schemas.microsoft.com/office/drawing/2014/main" id="{A671E836-9301-1832-2DBB-11685ADBCFE7}"/>
              </a:ext>
            </a:extLst>
          </p:cNvPr>
          <p:cNvPicPr>
            <a:picLocks noRot="1" noChangeAspect="1"/>
          </p:cNvPicPr>
          <p:nvPr>
            <a:videoFile r:link="rId1"/>
          </p:nvPr>
        </p:nvPicPr>
        <p:blipFill>
          <a:blip r:embed="rId4"/>
          <a:stretch>
            <a:fillRect/>
          </a:stretch>
        </p:blipFill>
        <p:spPr>
          <a:xfrm>
            <a:off x="1879633" y="1455822"/>
            <a:ext cx="8432733" cy="4764505"/>
          </a:xfrm>
          <a:prstGeom prst="rect">
            <a:avLst/>
          </a:prstGeom>
        </p:spPr>
      </p:pic>
      <p:sp>
        <p:nvSpPr>
          <p:cNvPr id="4" name="TextBox 3">
            <a:extLst>
              <a:ext uri="{FF2B5EF4-FFF2-40B4-BE49-F238E27FC236}">
                <a16:creationId xmlns:a16="http://schemas.microsoft.com/office/drawing/2014/main" id="{E97B18AF-9D82-A630-0FCC-195B1FF5231E}"/>
              </a:ext>
            </a:extLst>
          </p:cNvPr>
          <p:cNvSpPr txBox="1"/>
          <p:nvPr/>
        </p:nvSpPr>
        <p:spPr>
          <a:xfrm>
            <a:off x="9058575" y="6231287"/>
            <a:ext cx="2708310" cy="378565"/>
          </a:xfrm>
          <a:prstGeom prst="rect">
            <a:avLst/>
          </a:prstGeom>
          <a:noFill/>
        </p:spPr>
        <p:txBody>
          <a:bodyPr wrap="square">
            <a:spAutoFit/>
          </a:bodyPr>
          <a:lstStyle/>
          <a:p>
            <a:pPr>
              <a:lnSpc>
                <a:spcPct val="107000"/>
              </a:lnSpc>
              <a:spcAft>
                <a:spcPts val="800"/>
              </a:spcAft>
            </a:pPr>
            <a:r>
              <a:rPr lang="en-GB" sz="1800" kern="100" dirty="0">
                <a:effectLst/>
                <a:latin typeface="Aptos" panose="020B0004020202020204" pitchFamily="34" charset="0"/>
                <a:ea typeface="Aptos" panose="020B0004020202020204" pitchFamily="34" charset="0"/>
                <a:cs typeface="Times New Roman" panose="02020603050405020304" pitchFamily="18" charset="0"/>
              </a:rPr>
              <a:t>(</a:t>
            </a:r>
            <a:r>
              <a:rPr lang="en-GB" sz="1800" kern="100" dirty="0" err="1">
                <a:effectLst/>
                <a:latin typeface="Aptos" panose="020B0004020202020204" pitchFamily="34" charset="0"/>
                <a:ea typeface="Aptos" panose="020B0004020202020204" pitchFamily="34" charset="0"/>
                <a:cs typeface="Times New Roman" panose="02020603050405020304" pitchFamily="18" charset="0"/>
              </a:rPr>
              <a:t>Tinkhauser</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 et al., 2017)</a:t>
            </a:r>
          </a:p>
        </p:txBody>
      </p:sp>
    </p:spTree>
    <p:extLst>
      <p:ext uri="{BB962C8B-B14F-4D97-AF65-F5344CB8AC3E}">
        <p14:creationId xmlns:p14="http://schemas.microsoft.com/office/powerpoint/2010/main" val="2512715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EF4B8-1938-BC76-332B-EF6776FAF6F7}"/>
              </a:ext>
            </a:extLst>
          </p:cNvPr>
          <p:cNvSpPr>
            <a:spLocks noGrp="1"/>
          </p:cNvSpPr>
          <p:nvPr>
            <p:ph type="ctrTitle"/>
          </p:nvPr>
        </p:nvSpPr>
        <p:spPr>
          <a:xfrm>
            <a:off x="406399" y="1274763"/>
            <a:ext cx="10042525" cy="2387600"/>
          </a:xfrm>
        </p:spPr>
        <p:txBody>
          <a:bodyPr/>
          <a:lstStyle/>
          <a:p>
            <a:r>
              <a:rPr lang="en-GB" dirty="0">
                <a:solidFill>
                  <a:schemeClr val="bg1"/>
                </a:solidFill>
                <a:latin typeface="Times New Roman" panose="02020603050405020304" pitchFamily="18" charset="0"/>
                <a:cs typeface="Times New Roman" panose="02020603050405020304" pitchFamily="18" charset="0"/>
              </a:rPr>
              <a:t>Results</a:t>
            </a: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60395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7EFE1FF-212C-A66F-49BF-FEFEF97BC3FD}"/>
              </a:ext>
            </a:extLst>
          </p:cNvPr>
          <p:cNvSpPr>
            <a:spLocks noGrp="1"/>
          </p:cNvSpPr>
          <p:nvPr>
            <p:ph sz="half" idx="1"/>
          </p:nvPr>
        </p:nvSpPr>
        <p:spPr/>
        <p:txBody>
          <a:bodyPr/>
          <a:lstStyle/>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p:txBody>
      </p:sp>
      <p:sp>
        <p:nvSpPr>
          <p:cNvPr id="6" name="Title 5">
            <a:extLst>
              <a:ext uri="{FF2B5EF4-FFF2-40B4-BE49-F238E27FC236}">
                <a16:creationId xmlns:a16="http://schemas.microsoft.com/office/drawing/2014/main" id="{381252BB-203B-D028-CA99-00F215CF48DA}"/>
              </a:ext>
            </a:extLst>
          </p:cNvPr>
          <p:cNvSpPr>
            <a:spLocks noGrp="1"/>
          </p:cNvSpPr>
          <p:nvPr>
            <p:ph type="title"/>
          </p:nvPr>
        </p:nvSpPr>
        <p:spPr/>
        <p:txBody>
          <a:bodyPr/>
          <a:lstStyle/>
          <a:p>
            <a:r>
              <a:rPr lang="en-GB" sz="4000" dirty="0"/>
              <a:t>Participants were able to control </a:t>
            </a:r>
            <a:r>
              <a:rPr lang="en-GB" dirty="0"/>
              <a:t>β</a:t>
            </a:r>
            <a:r>
              <a:rPr lang="en-GB" sz="4000" dirty="0"/>
              <a:t> bursts</a:t>
            </a:r>
            <a:endParaRPr lang="en-GB" dirty="0"/>
          </a:p>
        </p:txBody>
      </p:sp>
      <p:pic>
        <p:nvPicPr>
          <p:cNvPr id="3" name="Picture 2">
            <a:extLst>
              <a:ext uri="{FF2B5EF4-FFF2-40B4-BE49-F238E27FC236}">
                <a16:creationId xmlns:a16="http://schemas.microsoft.com/office/drawing/2014/main" id="{0FE83C6A-1584-8303-26BA-1E5FB7A76D6E}"/>
              </a:ext>
            </a:extLst>
          </p:cNvPr>
          <p:cNvPicPr>
            <a:picLocks noChangeAspect="1"/>
          </p:cNvPicPr>
          <p:nvPr/>
        </p:nvPicPr>
        <p:blipFill>
          <a:blip r:embed="rId3"/>
          <a:stretch>
            <a:fillRect/>
          </a:stretch>
        </p:blipFill>
        <p:spPr>
          <a:xfrm>
            <a:off x="502920" y="1974558"/>
            <a:ext cx="4420416" cy="2908884"/>
          </a:xfrm>
          <a:prstGeom prst="rect">
            <a:avLst/>
          </a:prstGeom>
        </p:spPr>
      </p:pic>
    </p:spTree>
    <p:extLst>
      <p:ext uri="{BB962C8B-B14F-4D97-AF65-F5344CB8AC3E}">
        <p14:creationId xmlns:p14="http://schemas.microsoft.com/office/powerpoint/2010/main" val="27482108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7EFE1FF-212C-A66F-49BF-FEFEF97BC3FD}"/>
              </a:ext>
            </a:extLst>
          </p:cNvPr>
          <p:cNvSpPr>
            <a:spLocks noGrp="1"/>
          </p:cNvSpPr>
          <p:nvPr>
            <p:ph sz="half" idx="1"/>
          </p:nvPr>
        </p:nvSpPr>
        <p:spPr/>
        <p:txBody>
          <a:bodyPr/>
          <a:lstStyle/>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p:txBody>
      </p:sp>
      <p:sp>
        <p:nvSpPr>
          <p:cNvPr id="6" name="Title 5">
            <a:extLst>
              <a:ext uri="{FF2B5EF4-FFF2-40B4-BE49-F238E27FC236}">
                <a16:creationId xmlns:a16="http://schemas.microsoft.com/office/drawing/2014/main" id="{381252BB-203B-D028-CA99-00F215CF48DA}"/>
              </a:ext>
            </a:extLst>
          </p:cNvPr>
          <p:cNvSpPr>
            <a:spLocks noGrp="1"/>
          </p:cNvSpPr>
          <p:nvPr>
            <p:ph type="title"/>
          </p:nvPr>
        </p:nvSpPr>
        <p:spPr/>
        <p:txBody>
          <a:bodyPr/>
          <a:lstStyle/>
          <a:p>
            <a:r>
              <a:rPr lang="en-GB" sz="4000" dirty="0"/>
              <a:t>Participants were able to control </a:t>
            </a:r>
            <a:r>
              <a:rPr lang="en-GB" dirty="0"/>
              <a:t>β</a:t>
            </a:r>
            <a:r>
              <a:rPr lang="en-GB" sz="4000" dirty="0"/>
              <a:t> bursts</a:t>
            </a:r>
            <a:endParaRPr lang="en-GB" dirty="0"/>
          </a:p>
        </p:txBody>
      </p:sp>
      <p:pic>
        <p:nvPicPr>
          <p:cNvPr id="3" name="Picture 2">
            <a:extLst>
              <a:ext uri="{FF2B5EF4-FFF2-40B4-BE49-F238E27FC236}">
                <a16:creationId xmlns:a16="http://schemas.microsoft.com/office/drawing/2014/main" id="{0FE83C6A-1584-8303-26BA-1E5FB7A76D6E}"/>
              </a:ext>
            </a:extLst>
          </p:cNvPr>
          <p:cNvPicPr>
            <a:picLocks noChangeAspect="1"/>
          </p:cNvPicPr>
          <p:nvPr/>
        </p:nvPicPr>
        <p:blipFill>
          <a:blip r:embed="rId3"/>
          <a:stretch>
            <a:fillRect/>
          </a:stretch>
        </p:blipFill>
        <p:spPr>
          <a:xfrm>
            <a:off x="502920" y="1974558"/>
            <a:ext cx="4420416" cy="2908884"/>
          </a:xfrm>
          <a:prstGeom prst="rect">
            <a:avLst/>
          </a:prstGeom>
        </p:spPr>
      </p:pic>
      <p:pic>
        <p:nvPicPr>
          <p:cNvPr id="5" name="Picture 4">
            <a:extLst>
              <a:ext uri="{FF2B5EF4-FFF2-40B4-BE49-F238E27FC236}">
                <a16:creationId xmlns:a16="http://schemas.microsoft.com/office/drawing/2014/main" id="{8B12EABA-31CE-A71C-A4D8-37AD617C4845}"/>
              </a:ext>
            </a:extLst>
          </p:cNvPr>
          <p:cNvPicPr>
            <a:picLocks noChangeAspect="1"/>
          </p:cNvPicPr>
          <p:nvPr/>
        </p:nvPicPr>
        <p:blipFill>
          <a:blip r:embed="rId4"/>
          <a:stretch>
            <a:fillRect/>
          </a:stretch>
        </p:blipFill>
        <p:spPr>
          <a:xfrm>
            <a:off x="6096000" y="1974558"/>
            <a:ext cx="4517458" cy="2908884"/>
          </a:xfrm>
          <a:prstGeom prst="rect">
            <a:avLst/>
          </a:prstGeom>
        </p:spPr>
      </p:pic>
    </p:spTree>
    <p:extLst>
      <p:ext uri="{BB962C8B-B14F-4D97-AF65-F5344CB8AC3E}">
        <p14:creationId xmlns:p14="http://schemas.microsoft.com/office/powerpoint/2010/main" val="3152822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7EFE1FF-212C-A66F-49BF-FEFEF97BC3FD}"/>
              </a:ext>
            </a:extLst>
          </p:cNvPr>
          <p:cNvSpPr>
            <a:spLocks noGrp="1"/>
          </p:cNvSpPr>
          <p:nvPr>
            <p:ph sz="half" idx="1"/>
          </p:nvPr>
        </p:nvSpPr>
        <p:spPr>
          <a:xfrm>
            <a:off x="502920" y="1310640"/>
            <a:ext cx="10515600" cy="5547359"/>
          </a:xfrm>
        </p:spPr>
        <p:txBody>
          <a:bodyPr>
            <a:normAutofit/>
          </a:bodyPr>
          <a:lstStyle/>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r>
              <a:rPr lang="en-GB" dirty="0"/>
              <a:t>Significant reduction:</a:t>
            </a:r>
          </a:p>
          <a:p>
            <a:r>
              <a:rPr lang="en-GB" dirty="0"/>
              <a:t>- training compared to no training condition</a:t>
            </a:r>
          </a:p>
          <a:p>
            <a:r>
              <a:rPr lang="en-GB" dirty="0"/>
              <a:t>- only in real but not in sham feedback group</a:t>
            </a:r>
          </a:p>
        </p:txBody>
      </p:sp>
      <p:pic>
        <p:nvPicPr>
          <p:cNvPr id="3" name="Picture 2">
            <a:extLst>
              <a:ext uri="{FF2B5EF4-FFF2-40B4-BE49-F238E27FC236}">
                <a16:creationId xmlns:a16="http://schemas.microsoft.com/office/drawing/2014/main" id="{5EE1F5B6-2A61-B058-B5C7-C23316FBBF8E}"/>
              </a:ext>
            </a:extLst>
          </p:cNvPr>
          <p:cNvPicPr>
            <a:picLocks noChangeAspect="1"/>
          </p:cNvPicPr>
          <p:nvPr/>
        </p:nvPicPr>
        <p:blipFill>
          <a:blip r:embed="rId3"/>
          <a:stretch>
            <a:fillRect/>
          </a:stretch>
        </p:blipFill>
        <p:spPr>
          <a:xfrm>
            <a:off x="251460" y="1467052"/>
            <a:ext cx="11689080" cy="3199910"/>
          </a:xfrm>
          <a:prstGeom prst="rect">
            <a:avLst/>
          </a:prstGeom>
        </p:spPr>
      </p:pic>
      <p:sp>
        <p:nvSpPr>
          <p:cNvPr id="4" name="Title 5">
            <a:extLst>
              <a:ext uri="{FF2B5EF4-FFF2-40B4-BE49-F238E27FC236}">
                <a16:creationId xmlns:a16="http://schemas.microsoft.com/office/drawing/2014/main" id="{20D8516B-2F60-E359-2B1F-896D78C5B596}"/>
              </a:ext>
            </a:extLst>
          </p:cNvPr>
          <p:cNvSpPr txBox="1">
            <a:spLocks/>
          </p:cNvSpPr>
          <p:nvPr/>
        </p:nvSpPr>
        <p:spPr>
          <a:xfrm>
            <a:off x="502920" y="437430"/>
            <a:ext cx="9921240" cy="47815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chemeClr val="tx1"/>
                </a:solidFill>
                <a:latin typeface="Arial" panose="020B0604020202020204" pitchFamily="34" charset="0"/>
                <a:ea typeface="+mj-ea"/>
                <a:cs typeface="Arial" panose="020B0604020202020204" pitchFamily="34" charset="0"/>
              </a:defRPr>
            </a:lvl1pPr>
          </a:lstStyle>
          <a:p>
            <a:r>
              <a:rPr lang="en-GB" sz="4000" dirty="0"/>
              <a:t>NFT led to reduced </a:t>
            </a:r>
            <a:r>
              <a:rPr lang="en-GB" dirty="0"/>
              <a:t>β</a:t>
            </a:r>
            <a:r>
              <a:rPr lang="en-GB" sz="4000" dirty="0"/>
              <a:t> bursts</a:t>
            </a:r>
            <a:endParaRPr lang="en-GB" dirty="0"/>
          </a:p>
        </p:txBody>
      </p:sp>
    </p:spTree>
    <p:extLst>
      <p:ext uri="{BB962C8B-B14F-4D97-AF65-F5344CB8AC3E}">
        <p14:creationId xmlns:p14="http://schemas.microsoft.com/office/powerpoint/2010/main" val="972028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7EFE1FF-212C-A66F-49BF-FEFEF97BC3FD}"/>
              </a:ext>
            </a:extLst>
          </p:cNvPr>
          <p:cNvSpPr>
            <a:spLocks noGrp="1"/>
          </p:cNvSpPr>
          <p:nvPr>
            <p:ph sz="half" idx="1"/>
          </p:nvPr>
        </p:nvSpPr>
        <p:spPr>
          <a:xfrm>
            <a:off x="502920" y="1431758"/>
            <a:ext cx="10515600" cy="3920959"/>
          </a:xfrm>
        </p:spPr>
        <p:txBody>
          <a:bodyPr>
            <a:normAutofit/>
          </a:bodyPr>
          <a:lstStyle/>
          <a:p>
            <a:endParaRPr lang="en-GB" dirty="0"/>
          </a:p>
          <a:p>
            <a:pPr marL="342900" indent="-342900">
              <a:buFont typeface="Arial" panose="020B0604020202020204" pitchFamily="34" charset="0"/>
              <a:buChar char="•"/>
            </a:pPr>
            <a:r>
              <a:rPr lang="en-GB" dirty="0"/>
              <a:t>RT reduction only significant in </a:t>
            </a:r>
            <a:r>
              <a:rPr lang="en-GB" b="1" dirty="0"/>
              <a:t>real</a:t>
            </a:r>
            <a:r>
              <a:rPr lang="en-GB" dirty="0"/>
              <a:t> feedback group:</a:t>
            </a:r>
          </a:p>
          <a:p>
            <a:pPr marL="800100" lvl="1" indent="-342900">
              <a:buFont typeface="Arial" panose="020B0604020202020204" pitchFamily="34" charset="0"/>
              <a:buChar char="•"/>
            </a:pPr>
            <a:r>
              <a:rPr lang="en-GB" sz="2400" dirty="0"/>
              <a:t>training condition: 		0.319 ± 0.009 s</a:t>
            </a:r>
          </a:p>
          <a:p>
            <a:pPr marL="800100" lvl="1" indent="-342900">
              <a:buFont typeface="Arial" panose="020B0604020202020204" pitchFamily="34" charset="0"/>
              <a:buChar char="•"/>
            </a:pPr>
            <a:r>
              <a:rPr lang="en-GB" sz="2400" dirty="0"/>
              <a:t>no training condition: 	0.349 ± 0.010 s</a:t>
            </a:r>
          </a:p>
          <a:p>
            <a:pPr marL="800100" lvl="1"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dirty="0"/>
              <a:t>RT reduction not significant in </a:t>
            </a:r>
            <a:r>
              <a:rPr lang="en-GB" b="1" dirty="0"/>
              <a:t>sham</a:t>
            </a:r>
            <a:r>
              <a:rPr lang="en-GB" dirty="0"/>
              <a:t> feedback group:</a:t>
            </a:r>
          </a:p>
          <a:p>
            <a:pPr marL="800100" lvl="1" indent="-342900">
              <a:buFont typeface="Arial" panose="020B0604020202020204" pitchFamily="34" charset="0"/>
              <a:buChar char="•"/>
            </a:pPr>
            <a:r>
              <a:rPr lang="en-GB" sz="2400" dirty="0"/>
              <a:t>training condition: 		0.328 ± 0.013 s</a:t>
            </a:r>
          </a:p>
          <a:p>
            <a:pPr marL="800100" lvl="1" indent="-342900">
              <a:buFont typeface="Arial" panose="020B0604020202020204" pitchFamily="34" charset="0"/>
              <a:buChar char="•"/>
            </a:pPr>
            <a:r>
              <a:rPr lang="en-GB" sz="2400" dirty="0"/>
              <a:t>no training condition: 	0.336 ± 0.012 s</a:t>
            </a:r>
          </a:p>
          <a:p>
            <a:pPr marL="800100" lvl="1" indent="-342900">
              <a:buFont typeface="Arial" panose="020B0604020202020204" pitchFamily="34" charset="0"/>
              <a:buChar char="•"/>
            </a:pPr>
            <a:endParaRPr lang="en-GB" dirty="0"/>
          </a:p>
        </p:txBody>
      </p:sp>
      <p:sp>
        <p:nvSpPr>
          <p:cNvPr id="6" name="Title 5">
            <a:extLst>
              <a:ext uri="{FF2B5EF4-FFF2-40B4-BE49-F238E27FC236}">
                <a16:creationId xmlns:a16="http://schemas.microsoft.com/office/drawing/2014/main" id="{381252BB-203B-D028-CA99-00F215CF48DA}"/>
              </a:ext>
            </a:extLst>
          </p:cNvPr>
          <p:cNvSpPr>
            <a:spLocks noGrp="1"/>
          </p:cNvSpPr>
          <p:nvPr>
            <p:ph type="title"/>
          </p:nvPr>
        </p:nvSpPr>
        <p:spPr>
          <a:xfrm>
            <a:off x="502920" y="437430"/>
            <a:ext cx="9921240" cy="994328"/>
          </a:xfrm>
        </p:spPr>
        <p:txBody>
          <a:bodyPr/>
          <a:lstStyle/>
          <a:p>
            <a:r>
              <a:rPr lang="en-GB" sz="4000" dirty="0"/>
              <a:t>NFT reduced RTs in subsequently cued movements</a:t>
            </a:r>
            <a:endParaRPr lang="en-GB" dirty="0"/>
          </a:p>
        </p:txBody>
      </p:sp>
    </p:spTree>
    <p:extLst>
      <p:ext uri="{BB962C8B-B14F-4D97-AF65-F5344CB8AC3E}">
        <p14:creationId xmlns:p14="http://schemas.microsoft.com/office/powerpoint/2010/main" val="2033241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EF4B8-1938-BC76-332B-EF6776FAF6F7}"/>
              </a:ext>
            </a:extLst>
          </p:cNvPr>
          <p:cNvSpPr>
            <a:spLocks noGrp="1"/>
          </p:cNvSpPr>
          <p:nvPr>
            <p:ph type="ctrTitle"/>
          </p:nvPr>
        </p:nvSpPr>
        <p:spPr>
          <a:xfrm>
            <a:off x="406399" y="1274763"/>
            <a:ext cx="10042525" cy="2387600"/>
          </a:xfrm>
        </p:spPr>
        <p:txBody>
          <a:bodyPr/>
          <a:lstStyle/>
          <a:p>
            <a:r>
              <a:rPr lang="en-US" dirty="0"/>
              <a:t>Introduction</a:t>
            </a:r>
          </a:p>
        </p:txBody>
      </p:sp>
    </p:spTree>
    <p:extLst>
      <p:ext uri="{BB962C8B-B14F-4D97-AF65-F5344CB8AC3E}">
        <p14:creationId xmlns:p14="http://schemas.microsoft.com/office/powerpoint/2010/main" val="12150430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81252BB-203B-D028-CA99-00F215CF48DA}"/>
              </a:ext>
            </a:extLst>
          </p:cNvPr>
          <p:cNvSpPr>
            <a:spLocks noGrp="1"/>
          </p:cNvSpPr>
          <p:nvPr>
            <p:ph type="title"/>
          </p:nvPr>
        </p:nvSpPr>
        <p:spPr>
          <a:xfrm>
            <a:off x="502920" y="437430"/>
            <a:ext cx="9921240" cy="1042454"/>
          </a:xfrm>
        </p:spPr>
        <p:txBody>
          <a:bodyPr/>
          <a:lstStyle/>
          <a:p>
            <a:r>
              <a:rPr lang="en-GB" sz="4000" dirty="0"/>
              <a:t>RT correlated with </a:t>
            </a:r>
            <a:r>
              <a:rPr lang="en-GB" dirty="0"/>
              <a:t>β</a:t>
            </a:r>
            <a:r>
              <a:rPr lang="en-GB" sz="4000" dirty="0"/>
              <a:t> bursts during movement preparation phase</a:t>
            </a:r>
            <a:endParaRPr lang="en-GB" dirty="0"/>
          </a:p>
        </p:txBody>
      </p:sp>
      <p:sp>
        <p:nvSpPr>
          <p:cNvPr id="4" name="Content Placeholder 6">
            <a:extLst>
              <a:ext uri="{FF2B5EF4-FFF2-40B4-BE49-F238E27FC236}">
                <a16:creationId xmlns:a16="http://schemas.microsoft.com/office/drawing/2014/main" id="{D327A6C4-4270-E598-1642-D9C508E9903B}"/>
              </a:ext>
            </a:extLst>
          </p:cNvPr>
          <p:cNvSpPr>
            <a:spLocks noGrp="1"/>
          </p:cNvSpPr>
          <p:nvPr>
            <p:ph sz="half" idx="1"/>
          </p:nvPr>
        </p:nvSpPr>
        <p:spPr>
          <a:xfrm>
            <a:off x="502919" y="1768641"/>
            <a:ext cx="11071459" cy="4138864"/>
          </a:xfrm>
        </p:spPr>
        <p:txBody>
          <a:bodyPr>
            <a:normAutofit/>
          </a:bodyPr>
          <a:lstStyle/>
          <a:p>
            <a:pPr marL="342900" indent="-342900">
              <a:buFont typeface="Arial" panose="020B0604020202020204" pitchFamily="34" charset="0"/>
              <a:buChar char="•"/>
            </a:pPr>
            <a:r>
              <a:rPr lang="en-GB" dirty="0"/>
              <a:t>Significant correlation: </a:t>
            </a:r>
          </a:p>
          <a:p>
            <a:pPr marL="800100" lvl="1" indent="-342900">
              <a:buFont typeface="Arial" panose="020B0604020202020204" pitchFamily="34" charset="0"/>
              <a:buChar char="•"/>
            </a:pPr>
            <a:r>
              <a:rPr lang="en-GB" dirty="0"/>
              <a:t>RT and </a:t>
            </a:r>
            <a:r>
              <a:rPr lang="el-GR" dirty="0"/>
              <a:t>β</a:t>
            </a:r>
            <a:r>
              <a:rPr lang="en-GB" dirty="0"/>
              <a:t> burst characteristics (rate and accumulated duration) during preparation phase </a:t>
            </a:r>
          </a:p>
          <a:p>
            <a:pPr marL="342900" indent="-342900">
              <a:buFont typeface="Arial" panose="020B0604020202020204" pitchFamily="34" charset="0"/>
              <a:buChar char="•"/>
            </a:pPr>
            <a:r>
              <a:rPr lang="en-GB" dirty="0"/>
              <a:t>No correlations:</a:t>
            </a:r>
          </a:p>
          <a:p>
            <a:pPr marL="800100" lvl="1" indent="-342900">
              <a:buFont typeface="Arial" panose="020B0604020202020204" pitchFamily="34" charset="0"/>
              <a:buChar char="•"/>
            </a:pPr>
            <a:r>
              <a:rPr lang="el-GR" dirty="0"/>
              <a:t>β</a:t>
            </a:r>
            <a:r>
              <a:rPr lang="en-GB" dirty="0"/>
              <a:t> power and RT during preparation phase</a:t>
            </a:r>
          </a:p>
          <a:p>
            <a:pPr marL="800100" lvl="1" indent="-342900">
              <a:buFont typeface="Arial" panose="020B0604020202020204" pitchFamily="34" charset="0"/>
              <a:buChar char="•"/>
            </a:pPr>
            <a:r>
              <a:rPr lang="el-GR" dirty="0"/>
              <a:t>β</a:t>
            </a:r>
            <a:r>
              <a:rPr lang="en-GB" dirty="0"/>
              <a:t> power or </a:t>
            </a:r>
            <a:r>
              <a:rPr lang="el-GR" dirty="0"/>
              <a:t>β </a:t>
            </a:r>
            <a:r>
              <a:rPr lang="en-GB" dirty="0"/>
              <a:t>burst characteristics during neurofeedback phase with RT</a:t>
            </a:r>
          </a:p>
          <a:p>
            <a:pPr lvl="1"/>
            <a:endParaRPr lang="en-GB" dirty="0"/>
          </a:p>
          <a:p>
            <a:pPr marL="342900" indent="-342900">
              <a:buFont typeface="Arial" panose="020B0604020202020204" pitchFamily="34" charset="0"/>
              <a:buChar char="•"/>
            </a:pPr>
            <a:r>
              <a:rPr lang="en-GB" dirty="0"/>
              <a:t>LME model:</a:t>
            </a:r>
          </a:p>
          <a:p>
            <a:pPr marL="800100" lvl="1" indent="-342900">
              <a:buFont typeface="Arial" panose="020B0604020202020204" pitchFamily="34" charset="0"/>
              <a:buChar char="•"/>
            </a:pPr>
            <a:r>
              <a:rPr lang="en-GB" dirty="0"/>
              <a:t>hemispheres that achieved a greater reduction in </a:t>
            </a:r>
            <a:r>
              <a:rPr lang="el-GR" dirty="0"/>
              <a:t>β</a:t>
            </a:r>
            <a:r>
              <a:rPr lang="en-GB" dirty="0"/>
              <a:t> burst characteristics were associated with greater improvements in RTs</a:t>
            </a:r>
          </a:p>
        </p:txBody>
      </p:sp>
    </p:spTree>
    <p:extLst>
      <p:ext uri="{BB962C8B-B14F-4D97-AF65-F5344CB8AC3E}">
        <p14:creationId xmlns:p14="http://schemas.microsoft.com/office/powerpoint/2010/main" val="2887761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7EFE1FF-212C-A66F-49BF-FEFEF97BC3FD}"/>
              </a:ext>
            </a:extLst>
          </p:cNvPr>
          <p:cNvSpPr>
            <a:spLocks noGrp="1"/>
          </p:cNvSpPr>
          <p:nvPr>
            <p:ph sz="half" idx="1"/>
          </p:nvPr>
        </p:nvSpPr>
        <p:spPr/>
        <p:txBody>
          <a:bodyPr/>
          <a:lstStyle/>
          <a:p>
            <a:pPr marL="342900" indent="-342900">
              <a:buFont typeface="Arial" panose="020B0604020202020204" pitchFamily="34" charset="0"/>
              <a:buChar char="•"/>
            </a:pPr>
            <a:endParaRPr lang="en-GB" dirty="0"/>
          </a:p>
        </p:txBody>
      </p:sp>
      <p:sp>
        <p:nvSpPr>
          <p:cNvPr id="6" name="Title 5">
            <a:extLst>
              <a:ext uri="{FF2B5EF4-FFF2-40B4-BE49-F238E27FC236}">
                <a16:creationId xmlns:a16="http://schemas.microsoft.com/office/drawing/2014/main" id="{381252BB-203B-D028-CA99-00F215CF48DA}"/>
              </a:ext>
            </a:extLst>
          </p:cNvPr>
          <p:cNvSpPr>
            <a:spLocks noGrp="1"/>
          </p:cNvSpPr>
          <p:nvPr>
            <p:ph type="title"/>
          </p:nvPr>
        </p:nvSpPr>
        <p:spPr/>
        <p:txBody>
          <a:bodyPr/>
          <a:lstStyle/>
          <a:p>
            <a:r>
              <a:rPr lang="en-GB" sz="4000" dirty="0"/>
              <a:t>Learning effect of NFT</a:t>
            </a:r>
            <a:endParaRPr lang="en-GB" dirty="0"/>
          </a:p>
        </p:txBody>
      </p:sp>
      <p:pic>
        <p:nvPicPr>
          <p:cNvPr id="3" name="Picture 2">
            <a:extLst>
              <a:ext uri="{FF2B5EF4-FFF2-40B4-BE49-F238E27FC236}">
                <a16:creationId xmlns:a16="http://schemas.microsoft.com/office/drawing/2014/main" id="{1A77D938-0000-04F0-5416-9B997EA5D2DE}"/>
              </a:ext>
            </a:extLst>
          </p:cNvPr>
          <p:cNvPicPr>
            <a:picLocks noChangeAspect="1"/>
          </p:cNvPicPr>
          <p:nvPr/>
        </p:nvPicPr>
        <p:blipFill>
          <a:blip r:embed="rId3"/>
          <a:stretch>
            <a:fillRect/>
          </a:stretch>
        </p:blipFill>
        <p:spPr>
          <a:xfrm>
            <a:off x="3288414" y="1168399"/>
            <a:ext cx="5615171" cy="5327213"/>
          </a:xfrm>
          <a:prstGeom prst="rect">
            <a:avLst/>
          </a:prstGeom>
        </p:spPr>
      </p:pic>
    </p:spTree>
    <p:extLst>
      <p:ext uri="{BB962C8B-B14F-4D97-AF65-F5344CB8AC3E}">
        <p14:creationId xmlns:p14="http://schemas.microsoft.com/office/powerpoint/2010/main" val="28751810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EF4B8-1938-BC76-332B-EF6776FAF6F7}"/>
              </a:ext>
            </a:extLst>
          </p:cNvPr>
          <p:cNvSpPr>
            <a:spLocks noGrp="1"/>
          </p:cNvSpPr>
          <p:nvPr>
            <p:ph type="ctrTitle"/>
          </p:nvPr>
        </p:nvSpPr>
        <p:spPr>
          <a:xfrm>
            <a:off x="406399" y="1274763"/>
            <a:ext cx="10042525" cy="2387600"/>
          </a:xfrm>
        </p:spPr>
        <p:txBody>
          <a:bodyPr/>
          <a:lstStyle/>
          <a:p>
            <a:r>
              <a:rPr lang="en-GB" dirty="0">
                <a:solidFill>
                  <a:schemeClr val="bg1"/>
                </a:solidFill>
                <a:latin typeface="Times New Roman" panose="02020603050405020304" pitchFamily="18" charset="0"/>
                <a:cs typeface="Times New Roman" panose="02020603050405020304" pitchFamily="18" charset="0"/>
              </a:rPr>
              <a:t>Discussion</a:t>
            </a: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14673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a:extLst>
              <a:ext uri="{FF2B5EF4-FFF2-40B4-BE49-F238E27FC236}">
                <a16:creationId xmlns:a16="http://schemas.microsoft.com/office/drawing/2014/main" id="{78CB1B90-93AC-9834-A1AF-47CE435B0156}"/>
              </a:ext>
            </a:extLst>
          </p:cNvPr>
          <p:cNvSpPr>
            <a:spLocks noGrp="1"/>
          </p:cNvSpPr>
          <p:nvPr>
            <p:ph sz="half" idx="1"/>
          </p:nvPr>
        </p:nvSpPr>
        <p:spPr>
          <a:xfrm>
            <a:off x="502920" y="1310641"/>
            <a:ext cx="10854891" cy="4378960"/>
          </a:xfrm>
        </p:spPr>
        <p:txBody>
          <a:bodyPr>
            <a:noAutofit/>
          </a:bodyPr>
          <a:lstStyle/>
          <a:p>
            <a:pPr marL="342900" indent="-342900">
              <a:lnSpc>
                <a:spcPct val="150000"/>
              </a:lnSpc>
              <a:buFont typeface="Arial" panose="020B0604020202020204" pitchFamily="34" charset="0"/>
              <a:buChar char="•"/>
            </a:pPr>
            <a:r>
              <a:rPr lang="en-GB" dirty="0"/>
              <a:t>Visual feedback:</a:t>
            </a:r>
          </a:p>
          <a:p>
            <a:pPr lvl="1">
              <a:lnSpc>
                <a:spcPct val="150000"/>
              </a:lnSpc>
            </a:pPr>
            <a:r>
              <a:rPr lang="en-GB" sz="2400" dirty="0"/>
              <a:t>Smoother feedback when averaging data over time vs. continuously displaying instantaneous </a:t>
            </a:r>
            <a:r>
              <a:rPr lang="el-GR" sz="2400" dirty="0"/>
              <a:t>β</a:t>
            </a:r>
            <a:r>
              <a:rPr lang="en-GB" sz="2400" dirty="0"/>
              <a:t> power (flickering)</a:t>
            </a:r>
          </a:p>
          <a:p>
            <a:pPr lvl="1">
              <a:lnSpc>
                <a:spcPct val="150000"/>
              </a:lnSpc>
            </a:pPr>
            <a:endParaRPr lang="en-GB" sz="2400" dirty="0"/>
          </a:p>
          <a:p>
            <a:pPr marL="342900" indent="-342900">
              <a:lnSpc>
                <a:spcPct val="150000"/>
              </a:lnSpc>
              <a:buFont typeface="Arial" panose="020B0604020202020204" pitchFamily="34" charset="0"/>
              <a:buChar char="•"/>
            </a:pPr>
            <a:r>
              <a:rPr lang="en-GB" dirty="0"/>
              <a:t>Temporal dynamics of the signal of interest:</a:t>
            </a:r>
          </a:p>
          <a:p>
            <a:pPr lvl="1">
              <a:lnSpc>
                <a:spcPct val="150000"/>
              </a:lnSpc>
            </a:pPr>
            <a:r>
              <a:rPr lang="en-GB" sz="2400" dirty="0"/>
              <a:t>Long </a:t>
            </a:r>
            <a:r>
              <a:rPr lang="el-GR" sz="2400" dirty="0"/>
              <a:t>β </a:t>
            </a:r>
            <a:r>
              <a:rPr lang="en-GB" sz="2400" dirty="0"/>
              <a:t>bursts (over 500 </a:t>
            </a:r>
            <a:r>
              <a:rPr lang="en-GB" sz="2400" dirty="0" err="1"/>
              <a:t>ms</a:t>
            </a:r>
            <a:r>
              <a:rPr lang="en-GB" sz="2400" dirty="0"/>
              <a:t>) are more closely related to motoric impairment in Parkinson’s disease</a:t>
            </a:r>
          </a:p>
        </p:txBody>
      </p:sp>
      <p:sp>
        <p:nvSpPr>
          <p:cNvPr id="5" name="Title 4">
            <a:extLst>
              <a:ext uri="{FF2B5EF4-FFF2-40B4-BE49-F238E27FC236}">
                <a16:creationId xmlns:a16="http://schemas.microsoft.com/office/drawing/2014/main" id="{9962F642-1A52-F5F7-FA9C-5B1464BE74F9}"/>
              </a:ext>
            </a:extLst>
          </p:cNvPr>
          <p:cNvSpPr>
            <a:spLocks noGrp="1"/>
          </p:cNvSpPr>
          <p:nvPr>
            <p:ph type="title"/>
          </p:nvPr>
        </p:nvSpPr>
        <p:spPr/>
        <p:txBody>
          <a:bodyPr/>
          <a:lstStyle/>
          <a:p>
            <a:r>
              <a:rPr lang="en-GB" sz="4000" dirty="0"/>
              <a:t>NFB design – time windows</a:t>
            </a:r>
            <a:endParaRPr lang="en-GB" dirty="0"/>
          </a:p>
        </p:txBody>
      </p:sp>
    </p:spTree>
    <p:extLst>
      <p:ext uri="{BB962C8B-B14F-4D97-AF65-F5344CB8AC3E}">
        <p14:creationId xmlns:p14="http://schemas.microsoft.com/office/powerpoint/2010/main" val="13769321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a:extLst>
              <a:ext uri="{FF2B5EF4-FFF2-40B4-BE49-F238E27FC236}">
                <a16:creationId xmlns:a16="http://schemas.microsoft.com/office/drawing/2014/main" id="{78CB1B90-93AC-9834-A1AF-47CE435B0156}"/>
              </a:ext>
            </a:extLst>
          </p:cNvPr>
          <p:cNvSpPr>
            <a:spLocks noGrp="1"/>
          </p:cNvSpPr>
          <p:nvPr>
            <p:ph sz="half" idx="1"/>
          </p:nvPr>
        </p:nvSpPr>
        <p:spPr/>
        <p:txBody>
          <a:bodyPr>
            <a:normAutofit lnSpcReduction="10000"/>
          </a:bodyPr>
          <a:lstStyle/>
          <a:p>
            <a:pPr>
              <a:lnSpc>
                <a:spcPct val="150000"/>
              </a:lnSpc>
            </a:pPr>
            <a:r>
              <a:rPr lang="en-GB" dirty="0"/>
              <a:t>→ Important to confirm the effect of NFT on observed behavioural alterations compared with other mental strategies</a:t>
            </a:r>
          </a:p>
          <a:p>
            <a:pPr>
              <a:lnSpc>
                <a:spcPct val="150000"/>
              </a:lnSpc>
            </a:pPr>
            <a:r>
              <a:rPr lang="en-GB" dirty="0"/>
              <a:t>Reasons for the decision to provide pre-recorded resting EEG as feedback in this study:</a:t>
            </a:r>
          </a:p>
          <a:p>
            <a:pPr marL="800100" lvl="1" indent="-342900">
              <a:lnSpc>
                <a:spcPct val="150000"/>
              </a:lnSpc>
              <a:buFont typeface="Arial" panose="020B0604020202020204" pitchFamily="34" charset="0"/>
              <a:buChar char="•"/>
            </a:pPr>
            <a:r>
              <a:rPr lang="en-GB" dirty="0"/>
              <a:t>allows double-blinded study design (no feedback wouldn’t)</a:t>
            </a:r>
            <a:endParaRPr lang="en-US" dirty="0"/>
          </a:p>
          <a:p>
            <a:pPr marL="800100" lvl="1" indent="-342900">
              <a:lnSpc>
                <a:spcPct val="150000"/>
              </a:lnSpc>
              <a:buFont typeface="Arial" panose="020B0604020202020204" pitchFamily="34" charset="0"/>
              <a:buChar char="•"/>
            </a:pPr>
            <a:r>
              <a:rPr lang="en-US" dirty="0"/>
              <a:t>ensures similar effort of all participants</a:t>
            </a:r>
          </a:p>
          <a:p>
            <a:pPr marL="800100" lvl="1" indent="-342900">
              <a:lnSpc>
                <a:spcPct val="150000"/>
              </a:lnSpc>
              <a:buFont typeface="Arial" panose="020B0604020202020204" pitchFamily="34" charset="0"/>
              <a:buChar char="•"/>
            </a:pPr>
            <a:r>
              <a:rPr lang="en-GB" dirty="0"/>
              <a:t>match the dynamics in the visual feedback</a:t>
            </a:r>
          </a:p>
          <a:p>
            <a:pPr marL="800100" lvl="1" indent="-342900">
              <a:lnSpc>
                <a:spcPct val="150000"/>
              </a:lnSpc>
              <a:buFont typeface="Arial" panose="020B0604020202020204" pitchFamily="34" charset="0"/>
              <a:buChar char="•"/>
            </a:pPr>
            <a:r>
              <a:rPr lang="en-GB" dirty="0"/>
              <a:t>real physiological EEG signals are very different compared with random signals</a:t>
            </a:r>
          </a:p>
        </p:txBody>
      </p:sp>
      <p:sp>
        <p:nvSpPr>
          <p:cNvPr id="5" name="Title 4">
            <a:extLst>
              <a:ext uri="{FF2B5EF4-FFF2-40B4-BE49-F238E27FC236}">
                <a16:creationId xmlns:a16="http://schemas.microsoft.com/office/drawing/2014/main" id="{9962F642-1A52-F5F7-FA9C-5B1464BE74F9}"/>
              </a:ext>
            </a:extLst>
          </p:cNvPr>
          <p:cNvSpPr>
            <a:spLocks noGrp="1"/>
          </p:cNvSpPr>
          <p:nvPr>
            <p:ph type="title"/>
          </p:nvPr>
        </p:nvSpPr>
        <p:spPr/>
        <p:txBody>
          <a:bodyPr/>
          <a:lstStyle/>
          <a:p>
            <a:r>
              <a:rPr lang="en-GB" sz="4000" dirty="0"/>
              <a:t>Sham control</a:t>
            </a:r>
            <a:endParaRPr lang="en-GB" dirty="0"/>
          </a:p>
        </p:txBody>
      </p:sp>
    </p:spTree>
    <p:extLst>
      <p:ext uri="{BB962C8B-B14F-4D97-AF65-F5344CB8AC3E}">
        <p14:creationId xmlns:p14="http://schemas.microsoft.com/office/powerpoint/2010/main" val="40680979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050F6D46-A5BC-6737-39AF-9B61E18FE964}"/>
              </a:ext>
            </a:extLst>
          </p:cNvPr>
          <p:cNvSpPr>
            <a:spLocks noGrp="1"/>
          </p:cNvSpPr>
          <p:nvPr>
            <p:ph sz="half" idx="1"/>
          </p:nvPr>
        </p:nvSpPr>
        <p:spPr/>
        <p:txBody>
          <a:bodyPr>
            <a:normAutofit/>
          </a:bodyPr>
          <a:lstStyle/>
          <a:p>
            <a:pPr marL="342900" indent="-342900">
              <a:buFont typeface="Arial" panose="020B0604020202020204" pitchFamily="34" charset="0"/>
              <a:buChar char="•"/>
            </a:pPr>
            <a:r>
              <a:rPr lang="en-GB" dirty="0"/>
              <a:t>The more direct link between movement initiation and </a:t>
            </a:r>
            <a:r>
              <a:rPr lang="el-GR" sz="2400" dirty="0"/>
              <a:t>β</a:t>
            </a:r>
            <a:r>
              <a:rPr lang="en-GB" dirty="0"/>
              <a:t> activity is probably with </a:t>
            </a:r>
            <a:r>
              <a:rPr lang="el-GR" sz="2400" dirty="0"/>
              <a:t>β</a:t>
            </a:r>
            <a:r>
              <a:rPr lang="en-GB" dirty="0"/>
              <a:t> bursts rather than averaged </a:t>
            </a:r>
            <a:r>
              <a:rPr lang="el-GR" sz="2400" dirty="0"/>
              <a:t>β</a:t>
            </a:r>
            <a:r>
              <a:rPr lang="en-GB" dirty="0"/>
              <a:t> power.</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Healthy participants can volitionally modulate the incidence of </a:t>
            </a:r>
            <a:r>
              <a:rPr lang="el-GR" sz="2400" dirty="0"/>
              <a:t>β</a:t>
            </a:r>
            <a:r>
              <a:rPr lang="en-GB" dirty="0"/>
              <a:t> bursts with NFT.</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NFT targeting </a:t>
            </a:r>
            <a:r>
              <a:rPr lang="el-GR" sz="2400" dirty="0"/>
              <a:t>β</a:t>
            </a:r>
            <a:r>
              <a:rPr lang="en-GB" dirty="0"/>
              <a:t> bursts may be an effective approach to improve movement initiation.</a:t>
            </a:r>
          </a:p>
          <a:p>
            <a:endParaRPr lang="en-GB" dirty="0"/>
          </a:p>
          <a:p>
            <a:endParaRPr lang="en-GB" dirty="0"/>
          </a:p>
        </p:txBody>
      </p:sp>
      <p:sp>
        <p:nvSpPr>
          <p:cNvPr id="6" name="Title 5">
            <a:extLst>
              <a:ext uri="{FF2B5EF4-FFF2-40B4-BE49-F238E27FC236}">
                <a16:creationId xmlns:a16="http://schemas.microsoft.com/office/drawing/2014/main" id="{849075DF-A6E4-5C27-C979-E53BDE47B9BC}"/>
              </a:ext>
            </a:extLst>
          </p:cNvPr>
          <p:cNvSpPr>
            <a:spLocks noGrp="1"/>
          </p:cNvSpPr>
          <p:nvPr>
            <p:ph type="title"/>
          </p:nvPr>
        </p:nvSpPr>
        <p:spPr/>
        <p:txBody>
          <a:bodyPr/>
          <a:lstStyle/>
          <a:p>
            <a:r>
              <a:rPr lang="en-GB" sz="4000" dirty="0"/>
              <a:t>Take home’s</a:t>
            </a:r>
            <a:endParaRPr lang="en-GB" dirty="0"/>
          </a:p>
        </p:txBody>
      </p:sp>
    </p:spTree>
    <p:extLst>
      <p:ext uri="{BB962C8B-B14F-4D97-AF65-F5344CB8AC3E}">
        <p14:creationId xmlns:p14="http://schemas.microsoft.com/office/powerpoint/2010/main" val="41011637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a:extLst>
              <a:ext uri="{FF2B5EF4-FFF2-40B4-BE49-F238E27FC236}">
                <a16:creationId xmlns:a16="http://schemas.microsoft.com/office/drawing/2014/main" id="{78CB1B90-93AC-9834-A1AF-47CE435B0156}"/>
              </a:ext>
            </a:extLst>
          </p:cNvPr>
          <p:cNvSpPr>
            <a:spLocks noGrp="1"/>
          </p:cNvSpPr>
          <p:nvPr>
            <p:ph sz="half" idx="1"/>
          </p:nvPr>
        </p:nvSpPr>
        <p:spPr/>
        <p:txBody>
          <a:bodyPr>
            <a:normAutofit/>
          </a:bodyPr>
          <a:lstStyle/>
          <a:p>
            <a:pPr marL="342900" indent="-342900">
              <a:lnSpc>
                <a:spcPct val="150000"/>
              </a:lnSpc>
              <a:buFont typeface="Arial" panose="020B0604020202020204" pitchFamily="34" charset="0"/>
              <a:buChar char="•"/>
            </a:pPr>
            <a:r>
              <a:rPr lang="en-GB" dirty="0"/>
              <a:t>In the future it would be worthwhile investigating whether other </a:t>
            </a:r>
            <a:r>
              <a:rPr lang="el-GR" sz="2400" dirty="0"/>
              <a:t>β</a:t>
            </a:r>
            <a:r>
              <a:rPr lang="en-GB" dirty="0"/>
              <a:t> burst-detection methods might be more efficient in real time.</a:t>
            </a:r>
            <a:endParaRPr lang="en-US" dirty="0"/>
          </a:p>
        </p:txBody>
      </p:sp>
      <p:sp>
        <p:nvSpPr>
          <p:cNvPr id="5" name="Title 4">
            <a:extLst>
              <a:ext uri="{FF2B5EF4-FFF2-40B4-BE49-F238E27FC236}">
                <a16:creationId xmlns:a16="http://schemas.microsoft.com/office/drawing/2014/main" id="{9962F642-1A52-F5F7-FA9C-5B1464BE74F9}"/>
              </a:ext>
            </a:extLst>
          </p:cNvPr>
          <p:cNvSpPr>
            <a:spLocks noGrp="1"/>
          </p:cNvSpPr>
          <p:nvPr>
            <p:ph type="title"/>
          </p:nvPr>
        </p:nvSpPr>
        <p:spPr/>
        <p:txBody>
          <a:bodyPr/>
          <a:lstStyle/>
          <a:p>
            <a:r>
              <a:rPr lang="en-GB" sz="4000" dirty="0"/>
              <a:t>Research gap</a:t>
            </a:r>
            <a:endParaRPr lang="en-GB" dirty="0"/>
          </a:p>
        </p:txBody>
      </p:sp>
    </p:spTree>
    <p:extLst>
      <p:ext uri="{BB962C8B-B14F-4D97-AF65-F5344CB8AC3E}">
        <p14:creationId xmlns:p14="http://schemas.microsoft.com/office/powerpoint/2010/main" val="36104480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050F6D46-A5BC-6737-39AF-9B61E18FE964}"/>
              </a:ext>
            </a:extLst>
          </p:cNvPr>
          <p:cNvSpPr>
            <a:spLocks noGrp="1"/>
          </p:cNvSpPr>
          <p:nvPr>
            <p:ph sz="half" idx="1"/>
          </p:nvPr>
        </p:nvSpPr>
        <p:spPr/>
        <p:txBody>
          <a:bodyPr/>
          <a:lstStyle/>
          <a:p>
            <a:pPr>
              <a:lnSpc>
                <a:spcPct val="107000"/>
              </a:lnSpc>
              <a:spcAft>
                <a:spcPts val="800"/>
              </a:spcAft>
            </a:pPr>
            <a:r>
              <a:rPr lang="en-GB" sz="1800" kern="100" dirty="0">
                <a:effectLst/>
                <a:latin typeface="Aptos" panose="020B0004020202020204" pitchFamily="34" charset="0"/>
                <a:ea typeface="Aptos" panose="020B0004020202020204" pitchFamily="34" charset="0"/>
                <a:cs typeface="Times New Roman" panose="02020603050405020304" pitchFamily="18" charset="0"/>
              </a:rPr>
              <a:t>He, S., Everest-Phillips, C., </a:t>
            </a:r>
            <a:r>
              <a:rPr lang="en-GB" sz="1800" kern="100" dirty="0" err="1">
                <a:effectLst/>
                <a:latin typeface="Aptos" panose="020B0004020202020204" pitchFamily="34" charset="0"/>
                <a:ea typeface="Aptos" panose="020B0004020202020204" pitchFamily="34" charset="0"/>
                <a:cs typeface="Times New Roman" panose="02020603050405020304" pitchFamily="18" charset="0"/>
              </a:rPr>
              <a:t>Clouter</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 A., Brown, P., &amp; Tan, H. (2020). Neurofeedback-Linked Suppression of Cortical β Bursts Speeds Up Movement Initiation in Healthy Motor Control: A Double-Blind Sham-Controlled Study. </a:t>
            </a:r>
            <a:r>
              <a:rPr lang="en-GB" sz="1800" i="1" kern="100" dirty="0">
                <a:effectLst/>
                <a:latin typeface="Aptos" panose="020B0004020202020204" pitchFamily="34" charset="0"/>
                <a:ea typeface="Aptos" panose="020B0004020202020204" pitchFamily="34" charset="0"/>
                <a:cs typeface="Times New Roman" panose="02020603050405020304" pitchFamily="18" charset="0"/>
              </a:rPr>
              <a:t>Journal of Neuroscience</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 </a:t>
            </a:r>
            <a:r>
              <a:rPr lang="en-GB" sz="1800" i="1" kern="100" dirty="0">
                <a:effectLst/>
                <a:latin typeface="Aptos" panose="020B0004020202020204" pitchFamily="34" charset="0"/>
                <a:ea typeface="Aptos" panose="020B0004020202020204" pitchFamily="34" charset="0"/>
                <a:cs typeface="Times New Roman" panose="02020603050405020304" pitchFamily="18" charset="0"/>
              </a:rPr>
              <a:t>40</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(20), 4021–4032. https://doi.org/10.1523/JNEUROSCI.0208-20.2020</a:t>
            </a:r>
          </a:p>
          <a:p>
            <a:pPr>
              <a:lnSpc>
                <a:spcPct val="107000"/>
              </a:lnSpc>
              <a:spcAft>
                <a:spcPts val="800"/>
              </a:spcAft>
            </a:pPr>
            <a:r>
              <a:rPr lang="en-GB" sz="1800" kern="100" dirty="0" err="1">
                <a:effectLst/>
                <a:latin typeface="Aptos" panose="020B0004020202020204" pitchFamily="34" charset="0"/>
                <a:ea typeface="Aptos" panose="020B0004020202020204" pitchFamily="34" charset="0"/>
                <a:cs typeface="Times New Roman" panose="02020603050405020304" pitchFamily="18" charset="0"/>
              </a:rPr>
              <a:t>Mehler</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 D. M. A. (2022). Turning markers into targets – scoping neural circuits for motor neurofeedback training in Parkinson’s disease. </a:t>
            </a:r>
            <a:r>
              <a:rPr lang="en-GB" sz="1800" i="1" kern="100" dirty="0">
                <a:effectLst/>
                <a:latin typeface="Aptos" panose="020B0004020202020204" pitchFamily="34" charset="0"/>
                <a:ea typeface="Aptos" panose="020B0004020202020204" pitchFamily="34" charset="0"/>
                <a:cs typeface="Times New Roman" panose="02020603050405020304" pitchFamily="18" charset="0"/>
              </a:rPr>
              <a:t>Brain-Apparatus Communication: A Journal of </a:t>
            </a:r>
            <a:r>
              <a:rPr lang="en-GB" sz="1800" i="1" kern="100" dirty="0" err="1">
                <a:effectLst/>
                <a:latin typeface="Aptos" panose="020B0004020202020204" pitchFamily="34" charset="0"/>
                <a:ea typeface="Aptos" panose="020B0004020202020204" pitchFamily="34" charset="0"/>
                <a:cs typeface="Times New Roman" panose="02020603050405020304" pitchFamily="18" charset="0"/>
              </a:rPr>
              <a:t>Bacomics</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 </a:t>
            </a:r>
            <a:r>
              <a:rPr lang="en-GB" sz="1800" i="1" kern="100" dirty="0">
                <a:effectLst/>
                <a:latin typeface="Aptos" panose="020B0004020202020204" pitchFamily="34" charset="0"/>
                <a:ea typeface="Aptos" panose="020B0004020202020204" pitchFamily="34" charset="0"/>
                <a:cs typeface="Times New Roman" panose="02020603050405020304" pitchFamily="18" charset="0"/>
              </a:rPr>
              <a:t>1</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(1), 1–27. https://doi.org/10.1080/27706710.2022.2061300</a:t>
            </a:r>
          </a:p>
          <a:p>
            <a:pPr>
              <a:lnSpc>
                <a:spcPct val="107000"/>
              </a:lnSpc>
              <a:spcAft>
                <a:spcPts val="800"/>
              </a:spcAft>
            </a:pPr>
            <a:r>
              <a:rPr lang="en-GB" sz="1800" kern="100" dirty="0" err="1">
                <a:effectLst/>
                <a:latin typeface="Aptos" panose="020B0004020202020204" pitchFamily="34" charset="0"/>
                <a:ea typeface="Aptos" panose="020B0004020202020204" pitchFamily="34" charset="0"/>
                <a:cs typeface="Times New Roman" panose="02020603050405020304" pitchFamily="18" charset="0"/>
              </a:rPr>
              <a:t>Tinkhauser</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 G., Pogosyan, A., Tan, H., Herz, D. M., </a:t>
            </a:r>
            <a:r>
              <a:rPr lang="en-GB" sz="1800" kern="100" dirty="0" err="1">
                <a:effectLst/>
                <a:latin typeface="Aptos" panose="020B0004020202020204" pitchFamily="34" charset="0"/>
                <a:ea typeface="Aptos" panose="020B0004020202020204" pitchFamily="34" charset="0"/>
                <a:cs typeface="Times New Roman" panose="02020603050405020304" pitchFamily="18" charset="0"/>
              </a:rPr>
              <a:t>Kühn</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 A. A., &amp; Brown, P. (2017). Beta burst dynamics in Parkinson’s disease OFF and ON dopaminergic medication. </a:t>
            </a:r>
            <a:r>
              <a:rPr lang="en-GB" sz="1800" i="1" kern="100" dirty="0">
                <a:effectLst/>
                <a:latin typeface="Aptos" panose="020B0004020202020204" pitchFamily="34" charset="0"/>
                <a:ea typeface="Aptos" panose="020B0004020202020204" pitchFamily="34" charset="0"/>
                <a:cs typeface="Times New Roman" panose="02020603050405020304" pitchFamily="18" charset="0"/>
              </a:rPr>
              <a:t>Brain</a:t>
            </a:r>
            <a:r>
              <a:rPr lang="en-GB" sz="1800" i="1" kern="100" dirty="0">
                <a:effectLst/>
                <a:latin typeface="Arial" panose="020B0604020202020204" pitchFamily="34" charset="0"/>
                <a:ea typeface="Aptos" panose="020B0004020202020204" pitchFamily="34" charset="0"/>
                <a:cs typeface="Times New Roman" panose="02020603050405020304" pitchFamily="18" charset="0"/>
              </a:rPr>
              <a:t> </a:t>
            </a:r>
            <a:r>
              <a:rPr lang="en-GB" sz="1800" i="1" kern="100" dirty="0">
                <a:effectLst/>
                <a:latin typeface="Aptos" panose="020B0004020202020204" pitchFamily="34" charset="0"/>
                <a:ea typeface="Aptos" panose="020B0004020202020204" pitchFamily="34" charset="0"/>
                <a:cs typeface="Times New Roman" panose="02020603050405020304" pitchFamily="18" charset="0"/>
              </a:rPr>
              <a:t>: A Journal of Neurology</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 </a:t>
            </a:r>
            <a:r>
              <a:rPr lang="en-GB" sz="1800" i="1" kern="100" dirty="0">
                <a:effectLst/>
                <a:latin typeface="Aptos" panose="020B0004020202020204" pitchFamily="34" charset="0"/>
                <a:ea typeface="Aptos" panose="020B0004020202020204" pitchFamily="34" charset="0"/>
                <a:cs typeface="Times New Roman" panose="02020603050405020304" pitchFamily="18" charset="0"/>
              </a:rPr>
              <a:t>140</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(11), 2968–2981. https://doi.org/10.1093/brain/awx252</a:t>
            </a:r>
          </a:p>
          <a:p>
            <a:endParaRPr lang="en-GB" dirty="0"/>
          </a:p>
        </p:txBody>
      </p:sp>
      <p:sp>
        <p:nvSpPr>
          <p:cNvPr id="6" name="Title 5">
            <a:extLst>
              <a:ext uri="{FF2B5EF4-FFF2-40B4-BE49-F238E27FC236}">
                <a16:creationId xmlns:a16="http://schemas.microsoft.com/office/drawing/2014/main" id="{849075DF-A6E4-5C27-C979-E53BDE47B9BC}"/>
              </a:ext>
            </a:extLst>
          </p:cNvPr>
          <p:cNvSpPr>
            <a:spLocks noGrp="1"/>
          </p:cNvSpPr>
          <p:nvPr>
            <p:ph type="title"/>
          </p:nvPr>
        </p:nvSpPr>
        <p:spPr/>
        <p:txBody>
          <a:bodyPr/>
          <a:lstStyle/>
          <a:p>
            <a:r>
              <a:rPr lang="en-GB" sz="4000" dirty="0"/>
              <a:t>Sources</a:t>
            </a:r>
            <a:endParaRPr lang="en-GB" dirty="0"/>
          </a:p>
        </p:txBody>
      </p:sp>
    </p:spTree>
    <p:extLst>
      <p:ext uri="{BB962C8B-B14F-4D97-AF65-F5344CB8AC3E}">
        <p14:creationId xmlns:p14="http://schemas.microsoft.com/office/powerpoint/2010/main" val="31520898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EF4B8-1938-BC76-332B-EF6776FAF6F7}"/>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11376976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7EFE1FF-212C-A66F-49BF-FEFEF97BC3FD}"/>
              </a:ext>
            </a:extLst>
          </p:cNvPr>
          <p:cNvSpPr>
            <a:spLocks noGrp="1"/>
          </p:cNvSpPr>
          <p:nvPr>
            <p:ph sz="half" idx="1"/>
          </p:nvPr>
        </p:nvSpPr>
        <p:spPr/>
        <p:txBody>
          <a:bodyPr>
            <a:normAutofit lnSpcReduction="10000"/>
          </a:bodyPr>
          <a:lstStyle/>
          <a:p>
            <a:pPr marL="342900" indent="-342900">
              <a:buFont typeface="Arial" panose="020B0604020202020204" pitchFamily="34" charset="0"/>
              <a:buChar char="•"/>
            </a:pPr>
            <a:r>
              <a:rPr lang="en-GB" dirty="0"/>
              <a:t>the two hemispheres within the same participant were relatively independent (F.2A)</a:t>
            </a:r>
          </a:p>
          <a:p>
            <a:pPr marL="342900" indent="-342900">
              <a:buFont typeface="Arial" panose="020B0604020202020204" pitchFamily="34" charset="0"/>
              <a:buChar char="•"/>
            </a:pPr>
            <a:r>
              <a:rPr lang="en-GB" dirty="0"/>
              <a:t>Investigation whether there were similar changes in other frequency bands: </a:t>
            </a:r>
          </a:p>
          <a:p>
            <a:pPr marL="800100" lvl="1" indent="-342900">
              <a:buFont typeface="Arial" panose="020B0604020202020204" pitchFamily="34" charset="0"/>
              <a:buChar char="•"/>
            </a:pPr>
            <a:r>
              <a:rPr lang="en-GB" dirty="0"/>
              <a:t>no interaction between group (real feedback and sham feedback) and condition (training and no training) on the burst characteristics and average power in the         </a:t>
            </a:r>
            <a:r>
              <a:rPr lang="el-GR" dirty="0"/>
              <a:t>β</a:t>
            </a:r>
            <a:r>
              <a:rPr lang="en-GB" dirty="0"/>
              <a:t>-8 Hz frequency band</a:t>
            </a:r>
          </a:p>
          <a:p>
            <a:pPr marL="800100" lvl="1" indent="-342900">
              <a:buFont typeface="Arial" panose="020B0604020202020204" pitchFamily="34" charset="0"/>
              <a:buChar char="•"/>
            </a:pPr>
            <a:r>
              <a:rPr lang="en-GB" dirty="0"/>
              <a:t>significant reduction of average power but not burst characteristics in the training condition compared with the no training condition in the real feedback group, not in the sham feedback group in the </a:t>
            </a:r>
            <a:r>
              <a:rPr lang="el-GR" dirty="0"/>
              <a:t>β</a:t>
            </a:r>
            <a:r>
              <a:rPr lang="en-GB" dirty="0"/>
              <a:t>+8Hz frequency band.</a:t>
            </a:r>
          </a:p>
          <a:p>
            <a:pPr marL="342900" indent="-342900">
              <a:buFont typeface="Arial" panose="020B0604020202020204" pitchFamily="34" charset="0"/>
              <a:buChar char="•"/>
            </a:pPr>
            <a:r>
              <a:rPr lang="en-GB" dirty="0"/>
              <a:t>no significant difference between the sham feedback and real feedback groups in terms of self-reported mental effort as well as mental strategies used</a:t>
            </a:r>
          </a:p>
        </p:txBody>
      </p:sp>
      <p:sp>
        <p:nvSpPr>
          <p:cNvPr id="6" name="Title 5">
            <a:extLst>
              <a:ext uri="{FF2B5EF4-FFF2-40B4-BE49-F238E27FC236}">
                <a16:creationId xmlns:a16="http://schemas.microsoft.com/office/drawing/2014/main" id="{381252BB-203B-D028-CA99-00F215CF48DA}"/>
              </a:ext>
            </a:extLst>
          </p:cNvPr>
          <p:cNvSpPr>
            <a:spLocks noGrp="1"/>
          </p:cNvSpPr>
          <p:nvPr>
            <p:ph type="title"/>
          </p:nvPr>
        </p:nvSpPr>
        <p:spPr/>
        <p:txBody>
          <a:bodyPr/>
          <a:lstStyle/>
          <a:p>
            <a:r>
              <a:rPr lang="en-GB" sz="4000" dirty="0"/>
              <a:t>Further results</a:t>
            </a:r>
            <a:endParaRPr lang="en-GB" dirty="0"/>
          </a:p>
        </p:txBody>
      </p:sp>
    </p:spTree>
    <p:extLst>
      <p:ext uri="{BB962C8B-B14F-4D97-AF65-F5344CB8AC3E}">
        <p14:creationId xmlns:p14="http://schemas.microsoft.com/office/powerpoint/2010/main" val="2963364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a:extLst>
              <a:ext uri="{FF2B5EF4-FFF2-40B4-BE49-F238E27FC236}">
                <a16:creationId xmlns:a16="http://schemas.microsoft.com/office/drawing/2014/main" id="{78CB1B90-93AC-9834-A1AF-47CE435B0156}"/>
              </a:ext>
            </a:extLst>
          </p:cNvPr>
          <p:cNvSpPr>
            <a:spLocks noGrp="1"/>
          </p:cNvSpPr>
          <p:nvPr>
            <p:ph sz="half" idx="1"/>
          </p:nvPr>
        </p:nvSpPr>
        <p:spPr/>
        <p:txBody>
          <a:bodyPr>
            <a:normAutofit fontScale="92500" lnSpcReduction="20000"/>
          </a:bodyPr>
          <a:lstStyle/>
          <a:p>
            <a:pPr>
              <a:lnSpc>
                <a:spcPct val="150000"/>
              </a:lnSpc>
            </a:pPr>
            <a:r>
              <a:rPr lang="en-GB" dirty="0"/>
              <a:t>Cardinal signals:</a:t>
            </a:r>
          </a:p>
          <a:p>
            <a:pPr marL="342900" indent="-342900">
              <a:lnSpc>
                <a:spcPct val="150000"/>
              </a:lnSpc>
              <a:buFont typeface="Arial" panose="020B0604020202020204" pitchFamily="34" charset="0"/>
              <a:buChar char="•"/>
            </a:pPr>
            <a:r>
              <a:rPr lang="en-GB" dirty="0"/>
              <a:t>Bradykinesia</a:t>
            </a:r>
          </a:p>
          <a:p>
            <a:pPr marL="342900" indent="-342900">
              <a:lnSpc>
                <a:spcPct val="150000"/>
              </a:lnSpc>
              <a:buFont typeface="Arial" panose="020B0604020202020204" pitchFamily="34" charset="0"/>
              <a:buChar char="•"/>
            </a:pPr>
            <a:r>
              <a:rPr lang="en-GB" dirty="0"/>
              <a:t>Rigidity</a:t>
            </a:r>
          </a:p>
          <a:p>
            <a:pPr marL="342900" indent="-342900">
              <a:lnSpc>
                <a:spcPct val="150000"/>
              </a:lnSpc>
              <a:buFont typeface="Arial" panose="020B0604020202020204" pitchFamily="34" charset="0"/>
              <a:buChar char="•"/>
            </a:pPr>
            <a:r>
              <a:rPr lang="en-GB" dirty="0"/>
              <a:t>Tremor</a:t>
            </a:r>
          </a:p>
          <a:p>
            <a:pPr marL="342900" indent="-342900">
              <a:lnSpc>
                <a:spcPct val="150000"/>
              </a:lnSpc>
              <a:buFont typeface="Arial" panose="020B0604020202020204" pitchFamily="34" charset="0"/>
              <a:buChar char="•"/>
            </a:pPr>
            <a:r>
              <a:rPr lang="en-GB" dirty="0"/>
              <a:t>Postural instability</a:t>
            </a:r>
          </a:p>
          <a:p>
            <a:pPr>
              <a:lnSpc>
                <a:spcPct val="150000"/>
              </a:lnSpc>
            </a:pPr>
            <a:endParaRPr lang="en-GB" dirty="0"/>
          </a:p>
          <a:p>
            <a:pPr>
              <a:lnSpc>
                <a:spcPct val="150000"/>
              </a:lnSpc>
            </a:pPr>
            <a:r>
              <a:rPr lang="en-GB" dirty="0"/>
              <a:t>→ Goal: find EEG features that are causally related to PD symptoms and can be 	  	   trained via neurofeedback</a:t>
            </a:r>
          </a:p>
          <a:p>
            <a:pPr marL="342900" indent="-342900">
              <a:lnSpc>
                <a:spcPct val="150000"/>
              </a:lnSpc>
              <a:buFont typeface="Arial" panose="020B0604020202020204" pitchFamily="34" charset="0"/>
              <a:buChar char="•"/>
            </a:pPr>
            <a:endParaRPr lang="en-US" dirty="0"/>
          </a:p>
        </p:txBody>
      </p:sp>
      <p:sp>
        <p:nvSpPr>
          <p:cNvPr id="5" name="Title 4">
            <a:extLst>
              <a:ext uri="{FF2B5EF4-FFF2-40B4-BE49-F238E27FC236}">
                <a16:creationId xmlns:a16="http://schemas.microsoft.com/office/drawing/2014/main" id="{9BC0E3D5-E0B1-558D-DF8E-76B5BB40B4DB}"/>
              </a:ext>
            </a:extLst>
          </p:cNvPr>
          <p:cNvSpPr>
            <a:spLocks noGrp="1"/>
          </p:cNvSpPr>
          <p:nvPr>
            <p:ph type="title"/>
          </p:nvPr>
        </p:nvSpPr>
        <p:spPr/>
        <p:txBody>
          <a:bodyPr/>
          <a:lstStyle/>
          <a:p>
            <a:r>
              <a:rPr lang="en-US" sz="4000" dirty="0"/>
              <a:t>Parkinson’s Disease</a:t>
            </a:r>
            <a:endParaRPr lang="en-GB" dirty="0"/>
          </a:p>
        </p:txBody>
      </p:sp>
      <p:sp>
        <p:nvSpPr>
          <p:cNvPr id="7" name="TextBox 6">
            <a:extLst>
              <a:ext uri="{FF2B5EF4-FFF2-40B4-BE49-F238E27FC236}">
                <a16:creationId xmlns:a16="http://schemas.microsoft.com/office/drawing/2014/main" id="{D6035E9F-C920-C7FA-FA75-105A817A967A}"/>
              </a:ext>
            </a:extLst>
          </p:cNvPr>
          <p:cNvSpPr txBox="1"/>
          <p:nvPr/>
        </p:nvSpPr>
        <p:spPr>
          <a:xfrm>
            <a:off x="9903823" y="5689601"/>
            <a:ext cx="1785257" cy="464871"/>
          </a:xfrm>
          <a:prstGeom prst="rect">
            <a:avLst/>
          </a:prstGeom>
          <a:noFill/>
        </p:spPr>
        <p:txBody>
          <a:bodyPr wrap="square">
            <a:spAutoFit/>
          </a:bodyPr>
          <a:lstStyle/>
          <a:p>
            <a:pPr>
              <a:lnSpc>
                <a:spcPct val="150000"/>
              </a:lnSpc>
            </a:pPr>
            <a:r>
              <a:rPr lang="en-GB" sz="1800" dirty="0">
                <a:latin typeface="Arial" panose="020B0604020202020204" pitchFamily="34" charset="0"/>
                <a:cs typeface="Arial" panose="020B0604020202020204" pitchFamily="34" charset="0"/>
              </a:rPr>
              <a:t>(</a:t>
            </a:r>
            <a:r>
              <a:rPr lang="en-GB" sz="1800" dirty="0" err="1">
                <a:latin typeface="Arial" panose="020B0604020202020204" pitchFamily="34" charset="0"/>
                <a:cs typeface="Arial" panose="020B0604020202020204" pitchFamily="34" charset="0"/>
              </a:rPr>
              <a:t>Mehler</a:t>
            </a:r>
            <a:r>
              <a:rPr lang="en-GB" sz="1800" dirty="0">
                <a:latin typeface="Arial" panose="020B0604020202020204" pitchFamily="34" charset="0"/>
                <a:cs typeface="Arial" panose="020B0604020202020204" pitchFamily="34" charset="0"/>
              </a:rPr>
              <a:t>, 2022)</a:t>
            </a:r>
          </a:p>
        </p:txBody>
      </p:sp>
    </p:spTree>
    <p:extLst>
      <p:ext uri="{BB962C8B-B14F-4D97-AF65-F5344CB8AC3E}">
        <p14:creationId xmlns:p14="http://schemas.microsoft.com/office/powerpoint/2010/main" val="34781846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81252BB-203B-D028-CA99-00F215CF48DA}"/>
              </a:ext>
            </a:extLst>
          </p:cNvPr>
          <p:cNvSpPr>
            <a:spLocks noGrp="1"/>
          </p:cNvSpPr>
          <p:nvPr>
            <p:ph type="title"/>
          </p:nvPr>
        </p:nvSpPr>
        <p:spPr/>
        <p:txBody>
          <a:bodyPr/>
          <a:lstStyle/>
          <a:p>
            <a:r>
              <a:rPr lang="en-GB" sz="4000" dirty="0"/>
              <a:t>NASA Task Load Index (NASA-TLX)</a:t>
            </a:r>
            <a:endParaRPr lang="en-GB" dirty="0"/>
          </a:p>
        </p:txBody>
      </p:sp>
      <p:pic>
        <p:nvPicPr>
          <p:cNvPr id="3" name="Picture 2">
            <a:extLst>
              <a:ext uri="{FF2B5EF4-FFF2-40B4-BE49-F238E27FC236}">
                <a16:creationId xmlns:a16="http://schemas.microsoft.com/office/drawing/2014/main" id="{2C598175-2FEC-4DD2-133E-C384F65AE1F3}"/>
              </a:ext>
            </a:extLst>
          </p:cNvPr>
          <p:cNvPicPr>
            <a:picLocks noChangeAspect="1"/>
          </p:cNvPicPr>
          <p:nvPr/>
        </p:nvPicPr>
        <p:blipFill>
          <a:blip r:embed="rId3"/>
          <a:stretch>
            <a:fillRect/>
          </a:stretch>
        </p:blipFill>
        <p:spPr>
          <a:xfrm>
            <a:off x="2523248" y="1513114"/>
            <a:ext cx="7145504" cy="4571543"/>
          </a:xfrm>
          <a:prstGeom prst="rect">
            <a:avLst/>
          </a:prstGeom>
        </p:spPr>
      </p:pic>
    </p:spTree>
    <p:extLst>
      <p:ext uri="{BB962C8B-B14F-4D97-AF65-F5344CB8AC3E}">
        <p14:creationId xmlns:p14="http://schemas.microsoft.com/office/powerpoint/2010/main" val="42718978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81252BB-203B-D028-CA99-00F215CF48DA}"/>
              </a:ext>
            </a:extLst>
          </p:cNvPr>
          <p:cNvSpPr>
            <a:spLocks noGrp="1"/>
          </p:cNvSpPr>
          <p:nvPr>
            <p:ph type="title"/>
          </p:nvPr>
        </p:nvSpPr>
        <p:spPr/>
        <p:txBody>
          <a:bodyPr/>
          <a:lstStyle/>
          <a:p>
            <a:r>
              <a:rPr lang="en-GB" sz="4000" dirty="0"/>
              <a:t>Mental strategies</a:t>
            </a:r>
            <a:endParaRPr lang="en-GB" dirty="0"/>
          </a:p>
        </p:txBody>
      </p:sp>
      <p:pic>
        <p:nvPicPr>
          <p:cNvPr id="3" name="Picture 2">
            <a:extLst>
              <a:ext uri="{FF2B5EF4-FFF2-40B4-BE49-F238E27FC236}">
                <a16:creationId xmlns:a16="http://schemas.microsoft.com/office/drawing/2014/main" id="{7C1769B5-F5B1-DD10-CE30-C542974B1209}"/>
              </a:ext>
            </a:extLst>
          </p:cNvPr>
          <p:cNvPicPr>
            <a:picLocks noChangeAspect="1"/>
          </p:cNvPicPr>
          <p:nvPr/>
        </p:nvPicPr>
        <p:blipFill>
          <a:blip r:embed="rId3"/>
          <a:stretch>
            <a:fillRect/>
          </a:stretch>
        </p:blipFill>
        <p:spPr>
          <a:xfrm>
            <a:off x="1995487" y="1243012"/>
            <a:ext cx="8201025" cy="4371975"/>
          </a:xfrm>
          <a:prstGeom prst="rect">
            <a:avLst/>
          </a:prstGeom>
        </p:spPr>
      </p:pic>
    </p:spTree>
    <p:extLst>
      <p:ext uri="{BB962C8B-B14F-4D97-AF65-F5344CB8AC3E}">
        <p14:creationId xmlns:p14="http://schemas.microsoft.com/office/powerpoint/2010/main" val="39125701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a:extLst>
              <a:ext uri="{FF2B5EF4-FFF2-40B4-BE49-F238E27FC236}">
                <a16:creationId xmlns:a16="http://schemas.microsoft.com/office/drawing/2014/main" id="{78CB1B90-93AC-9834-A1AF-47CE435B0156}"/>
              </a:ext>
            </a:extLst>
          </p:cNvPr>
          <p:cNvSpPr>
            <a:spLocks noGrp="1"/>
          </p:cNvSpPr>
          <p:nvPr>
            <p:ph sz="half" idx="1"/>
          </p:nvPr>
        </p:nvSpPr>
        <p:spPr/>
        <p:txBody>
          <a:bodyPr>
            <a:normAutofit/>
          </a:bodyPr>
          <a:lstStyle/>
          <a:p>
            <a:pPr>
              <a:lnSpc>
                <a:spcPct val="150000"/>
              </a:lnSpc>
            </a:pPr>
            <a:r>
              <a:rPr lang="en-GB" dirty="0"/>
              <a:t>“As we purposefully modulated </a:t>
            </a:r>
            <a:r>
              <a:rPr lang="el-GR" dirty="0"/>
              <a:t>β</a:t>
            </a:r>
            <a:r>
              <a:rPr lang="en-GB" dirty="0"/>
              <a:t> bursting through neurofeedback we also provide evidence in favour of a causal link between transient </a:t>
            </a:r>
            <a:r>
              <a:rPr lang="el-GR" sz="2400" dirty="0"/>
              <a:t>β</a:t>
            </a:r>
            <a:r>
              <a:rPr lang="en-GB" dirty="0"/>
              <a:t> bursts and motor function.” (He et al., 2020)</a:t>
            </a:r>
            <a:endParaRPr lang="en-US" dirty="0"/>
          </a:p>
        </p:txBody>
      </p:sp>
      <p:sp>
        <p:nvSpPr>
          <p:cNvPr id="5" name="Title 4">
            <a:extLst>
              <a:ext uri="{FF2B5EF4-FFF2-40B4-BE49-F238E27FC236}">
                <a16:creationId xmlns:a16="http://schemas.microsoft.com/office/drawing/2014/main" id="{9962F642-1A52-F5F7-FA9C-5B1464BE74F9}"/>
              </a:ext>
            </a:extLst>
          </p:cNvPr>
          <p:cNvSpPr>
            <a:spLocks noGrp="1"/>
          </p:cNvSpPr>
          <p:nvPr>
            <p:ph type="title"/>
          </p:nvPr>
        </p:nvSpPr>
        <p:spPr/>
        <p:txBody>
          <a:bodyPr/>
          <a:lstStyle/>
          <a:p>
            <a:r>
              <a:rPr lang="en-GB" sz="4000" dirty="0"/>
              <a:t>Causality</a:t>
            </a:r>
            <a:endParaRPr lang="en-GB" dirty="0"/>
          </a:p>
        </p:txBody>
      </p:sp>
    </p:spTree>
    <p:extLst>
      <p:ext uri="{BB962C8B-B14F-4D97-AF65-F5344CB8AC3E}">
        <p14:creationId xmlns:p14="http://schemas.microsoft.com/office/powerpoint/2010/main" val="7966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a:extLst>
              <a:ext uri="{FF2B5EF4-FFF2-40B4-BE49-F238E27FC236}">
                <a16:creationId xmlns:a16="http://schemas.microsoft.com/office/drawing/2014/main" id="{78CB1B90-93AC-9834-A1AF-47CE435B0156}"/>
              </a:ext>
            </a:extLst>
          </p:cNvPr>
          <p:cNvSpPr>
            <a:spLocks noGrp="1"/>
          </p:cNvSpPr>
          <p:nvPr>
            <p:ph sz="half" idx="1"/>
          </p:nvPr>
        </p:nvSpPr>
        <p:spPr/>
        <p:txBody>
          <a:bodyPr>
            <a:normAutofit/>
          </a:bodyPr>
          <a:lstStyle/>
          <a:p>
            <a:pPr marL="342900" indent="-342900">
              <a:lnSpc>
                <a:spcPct val="150000"/>
              </a:lnSpc>
              <a:buFont typeface="Arial" panose="020B0604020202020204" pitchFamily="34" charset="0"/>
              <a:buChar char="•"/>
            </a:pPr>
            <a:r>
              <a:rPr lang="el-GR" dirty="0"/>
              <a:t>β</a:t>
            </a:r>
            <a:r>
              <a:rPr lang="en-US" dirty="0"/>
              <a:t> band oscillations are modulated by movements and motor imagery</a:t>
            </a:r>
          </a:p>
          <a:p>
            <a:pPr marL="800100" lvl="1" indent="-342900">
              <a:lnSpc>
                <a:spcPct val="150000"/>
              </a:lnSpc>
              <a:buFont typeface="Arial" panose="020B0604020202020204" pitchFamily="34" charset="0"/>
              <a:buChar char="•"/>
            </a:pPr>
            <a:r>
              <a:rPr lang="en-US" sz="2400" dirty="0"/>
              <a:t>↓ </a:t>
            </a:r>
            <a:r>
              <a:rPr lang="el-GR" sz="2400" dirty="0"/>
              <a:t>β</a:t>
            </a:r>
            <a:r>
              <a:rPr lang="en-US" sz="2400" dirty="0"/>
              <a:t> power 	→ 	↓ RT 	(macaque monkeys)</a:t>
            </a:r>
          </a:p>
          <a:p>
            <a:pPr marL="342900" indent="-342900">
              <a:lnSpc>
                <a:spcPct val="150000"/>
              </a:lnSpc>
              <a:buFont typeface="Arial" panose="020B0604020202020204" pitchFamily="34" charset="0"/>
              <a:buChar char="•"/>
            </a:pPr>
            <a:r>
              <a:rPr lang="en-US" dirty="0"/>
              <a:t>temporal dynamics of the </a:t>
            </a:r>
            <a:r>
              <a:rPr lang="el-GR" dirty="0"/>
              <a:t>β</a:t>
            </a:r>
            <a:r>
              <a:rPr lang="en-US" dirty="0"/>
              <a:t> band oscillations: </a:t>
            </a:r>
            <a:r>
              <a:rPr lang="el-GR" dirty="0"/>
              <a:t>β </a:t>
            </a:r>
            <a:r>
              <a:rPr lang="en-US" dirty="0"/>
              <a:t>bursts</a:t>
            </a:r>
          </a:p>
          <a:p>
            <a:pPr marL="800100" lvl="1" indent="-342900">
              <a:lnSpc>
                <a:spcPct val="150000"/>
              </a:lnSpc>
              <a:buFont typeface="Arial" panose="020B0604020202020204" pitchFamily="34" charset="0"/>
              <a:buChar char="•"/>
            </a:pPr>
            <a:r>
              <a:rPr lang="en-US" sz="2400" dirty="0"/>
              <a:t>later </a:t>
            </a:r>
            <a:r>
              <a:rPr lang="el-GR" sz="2400" dirty="0"/>
              <a:t>β</a:t>
            </a:r>
            <a:r>
              <a:rPr lang="en-GB" sz="2400" dirty="0"/>
              <a:t> </a:t>
            </a:r>
            <a:r>
              <a:rPr lang="en-US" sz="2400" dirty="0"/>
              <a:t>bursts 	→ 	↑ RT </a:t>
            </a:r>
          </a:p>
          <a:p>
            <a:pPr marL="800100" lvl="1" indent="-342900">
              <a:lnSpc>
                <a:spcPct val="150000"/>
              </a:lnSpc>
              <a:buFont typeface="Arial" panose="020B0604020202020204" pitchFamily="34" charset="0"/>
              <a:buChar char="•"/>
            </a:pPr>
            <a:r>
              <a:rPr lang="en-US" sz="2400" dirty="0"/>
              <a:t>↑ </a:t>
            </a:r>
            <a:r>
              <a:rPr lang="el-GR" sz="2400" dirty="0"/>
              <a:t>β </a:t>
            </a:r>
            <a:r>
              <a:rPr lang="en-US" sz="2400" dirty="0"/>
              <a:t>burst rate 	→ 	↑ RT</a:t>
            </a:r>
          </a:p>
          <a:p>
            <a:pPr marL="800100" lvl="1" indent="-342900">
              <a:lnSpc>
                <a:spcPct val="150000"/>
              </a:lnSpc>
              <a:buFont typeface="Arial" panose="020B0604020202020204" pitchFamily="34" charset="0"/>
              <a:buChar char="•"/>
            </a:pPr>
            <a:r>
              <a:rPr lang="en-US" sz="2400" dirty="0"/>
              <a:t>↑ </a:t>
            </a:r>
            <a:r>
              <a:rPr lang="el-GR" sz="2400" dirty="0"/>
              <a:t>β</a:t>
            </a:r>
            <a:r>
              <a:rPr lang="en-US" sz="2400" dirty="0"/>
              <a:t> amplitude	→ 	↑ RT</a:t>
            </a:r>
            <a:endParaRPr lang="en-US" dirty="0"/>
          </a:p>
          <a:p>
            <a:pPr marL="342900" indent="-342900">
              <a:lnSpc>
                <a:spcPct val="150000"/>
              </a:lnSpc>
              <a:buFont typeface="Arial" panose="020B0604020202020204" pitchFamily="34" charset="0"/>
              <a:buChar char="•"/>
            </a:pPr>
            <a:endParaRPr lang="en-US" dirty="0"/>
          </a:p>
          <a:p>
            <a:pPr marL="342900" indent="-342900">
              <a:lnSpc>
                <a:spcPct val="150000"/>
              </a:lnSpc>
              <a:buFont typeface="Arial" panose="020B0604020202020204" pitchFamily="34" charset="0"/>
              <a:buChar char="•"/>
            </a:pPr>
            <a:endParaRPr lang="en-US" dirty="0"/>
          </a:p>
        </p:txBody>
      </p:sp>
      <p:sp>
        <p:nvSpPr>
          <p:cNvPr id="5" name="Title 4">
            <a:extLst>
              <a:ext uri="{FF2B5EF4-FFF2-40B4-BE49-F238E27FC236}">
                <a16:creationId xmlns:a16="http://schemas.microsoft.com/office/drawing/2014/main" id="{F25AC9F3-4CA2-5E0B-766A-D9EE374A8880}"/>
              </a:ext>
            </a:extLst>
          </p:cNvPr>
          <p:cNvSpPr>
            <a:spLocks noGrp="1"/>
          </p:cNvSpPr>
          <p:nvPr>
            <p:ph type="title"/>
          </p:nvPr>
        </p:nvSpPr>
        <p:spPr/>
        <p:txBody>
          <a:bodyPr/>
          <a:lstStyle/>
          <a:p>
            <a:r>
              <a:rPr lang="en-GB" sz="4000" dirty="0"/>
              <a:t>Features (previous studies)</a:t>
            </a:r>
            <a:endParaRPr lang="en-GB" dirty="0"/>
          </a:p>
        </p:txBody>
      </p:sp>
    </p:spTree>
    <p:extLst>
      <p:ext uri="{BB962C8B-B14F-4D97-AF65-F5344CB8AC3E}">
        <p14:creationId xmlns:p14="http://schemas.microsoft.com/office/powerpoint/2010/main" val="1569668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a:extLst>
              <a:ext uri="{FF2B5EF4-FFF2-40B4-BE49-F238E27FC236}">
                <a16:creationId xmlns:a16="http://schemas.microsoft.com/office/drawing/2014/main" id="{78CB1B90-93AC-9834-A1AF-47CE435B0156}"/>
              </a:ext>
            </a:extLst>
          </p:cNvPr>
          <p:cNvSpPr>
            <a:spLocks noGrp="1"/>
          </p:cNvSpPr>
          <p:nvPr>
            <p:ph sz="half" idx="1"/>
          </p:nvPr>
        </p:nvSpPr>
        <p:spPr/>
        <p:txBody>
          <a:bodyPr>
            <a:normAutofit/>
          </a:bodyPr>
          <a:lstStyle/>
          <a:p>
            <a:pPr marL="342900" indent="-342900">
              <a:lnSpc>
                <a:spcPct val="150000"/>
              </a:lnSpc>
              <a:buFont typeface="Arial" panose="020B0604020202020204" pitchFamily="34" charset="0"/>
              <a:buChar char="•"/>
            </a:pPr>
            <a:r>
              <a:rPr lang="en-GB" dirty="0"/>
              <a:t>Are cortical </a:t>
            </a:r>
            <a:r>
              <a:rPr lang="el-GR" dirty="0"/>
              <a:t>β</a:t>
            </a:r>
            <a:r>
              <a:rPr lang="en-GB" dirty="0"/>
              <a:t> power or </a:t>
            </a:r>
            <a:r>
              <a:rPr lang="el-GR" dirty="0"/>
              <a:t>β</a:t>
            </a:r>
            <a:r>
              <a:rPr lang="en-GB" dirty="0"/>
              <a:t> burst characteristics a better predictor of RT?</a:t>
            </a:r>
          </a:p>
          <a:p>
            <a:pPr marL="342900" indent="-342900">
              <a:lnSpc>
                <a:spcPct val="150000"/>
              </a:lnSpc>
              <a:buFont typeface="Arial" panose="020B0604020202020204" pitchFamily="34" charset="0"/>
              <a:buChar char="•"/>
            </a:pPr>
            <a:r>
              <a:rPr lang="en-GB" dirty="0"/>
              <a:t>Is NFT a potential tool for healthy participants and/or PD patients to speed up movement initiation by training the voluntary modulation of sensorimotor </a:t>
            </a:r>
            <a:r>
              <a:rPr lang="el-GR" dirty="0"/>
              <a:t>β</a:t>
            </a:r>
            <a:r>
              <a:rPr lang="en-GB" dirty="0"/>
              <a:t> bursts?</a:t>
            </a:r>
            <a:endParaRPr lang="en-US" dirty="0"/>
          </a:p>
          <a:p>
            <a:pPr marL="342900" indent="-342900">
              <a:lnSpc>
                <a:spcPct val="150000"/>
              </a:lnSpc>
              <a:buFont typeface="Arial" panose="020B0604020202020204" pitchFamily="34" charset="0"/>
              <a:buChar char="•"/>
            </a:pPr>
            <a:endParaRPr lang="en-US" dirty="0"/>
          </a:p>
        </p:txBody>
      </p:sp>
      <p:sp>
        <p:nvSpPr>
          <p:cNvPr id="5" name="Title 4">
            <a:extLst>
              <a:ext uri="{FF2B5EF4-FFF2-40B4-BE49-F238E27FC236}">
                <a16:creationId xmlns:a16="http://schemas.microsoft.com/office/drawing/2014/main" id="{6E086D8D-04DF-E194-19DB-F45D80A9C88C}"/>
              </a:ext>
            </a:extLst>
          </p:cNvPr>
          <p:cNvSpPr>
            <a:spLocks noGrp="1"/>
          </p:cNvSpPr>
          <p:nvPr>
            <p:ph type="title"/>
          </p:nvPr>
        </p:nvSpPr>
        <p:spPr/>
        <p:txBody>
          <a:bodyPr/>
          <a:lstStyle/>
          <a:p>
            <a:r>
              <a:rPr lang="en-US" dirty="0"/>
              <a:t>Main c</a:t>
            </a:r>
            <a:r>
              <a:rPr lang="en-US" sz="4000" dirty="0"/>
              <a:t>ontributions of this study</a:t>
            </a:r>
            <a:endParaRPr lang="en-GB" dirty="0"/>
          </a:p>
        </p:txBody>
      </p:sp>
    </p:spTree>
    <p:extLst>
      <p:ext uri="{BB962C8B-B14F-4D97-AF65-F5344CB8AC3E}">
        <p14:creationId xmlns:p14="http://schemas.microsoft.com/office/powerpoint/2010/main" val="3202664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EF4B8-1938-BC76-332B-EF6776FAF6F7}"/>
              </a:ext>
            </a:extLst>
          </p:cNvPr>
          <p:cNvSpPr>
            <a:spLocks noGrp="1"/>
          </p:cNvSpPr>
          <p:nvPr>
            <p:ph type="ctrTitle"/>
          </p:nvPr>
        </p:nvSpPr>
        <p:spPr>
          <a:xfrm>
            <a:off x="406399" y="1274763"/>
            <a:ext cx="10042525" cy="2387600"/>
          </a:xfrm>
        </p:spPr>
        <p:txBody>
          <a:bodyPr/>
          <a:lstStyle/>
          <a:p>
            <a:r>
              <a:rPr lang="en-GB" dirty="0">
                <a:solidFill>
                  <a:schemeClr val="bg1"/>
                </a:solidFill>
                <a:latin typeface="Times New Roman" panose="02020603050405020304" pitchFamily="18" charset="0"/>
                <a:cs typeface="Times New Roman" panose="02020603050405020304" pitchFamily="18" charset="0"/>
              </a:rPr>
              <a:t>Materials &amp; Methods</a:t>
            </a: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528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FE6D104-BF28-8AFE-A82C-268178DEADD5}"/>
              </a:ext>
            </a:extLst>
          </p:cNvPr>
          <p:cNvSpPr>
            <a:spLocks noGrp="1"/>
          </p:cNvSpPr>
          <p:nvPr>
            <p:ph sz="half" idx="1"/>
          </p:nvPr>
        </p:nvSpPr>
        <p:spPr>
          <a:xfrm>
            <a:off x="502920" y="1931126"/>
            <a:ext cx="10515600" cy="4622074"/>
          </a:xfrm>
        </p:spPr>
        <p:txBody>
          <a:bodyPr>
            <a:normAutofit/>
          </a:bodyPr>
          <a:lstStyle/>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
        <p:nvSpPr>
          <p:cNvPr id="6" name="Title 5">
            <a:extLst>
              <a:ext uri="{FF2B5EF4-FFF2-40B4-BE49-F238E27FC236}">
                <a16:creationId xmlns:a16="http://schemas.microsoft.com/office/drawing/2014/main" id="{A52697B0-D163-D5EF-C82A-0DC04D67335F}"/>
              </a:ext>
            </a:extLst>
          </p:cNvPr>
          <p:cNvSpPr>
            <a:spLocks noGrp="1"/>
          </p:cNvSpPr>
          <p:nvPr>
            <p:ph type="title"/>
          </p:nvPr>
        </p:nvSpPr>
        <p:spPr/>
        <p:txBody>
          <a:bodyPr/>
          <a:lstStyle/>
          <a:p>
            <a:r>
              <a:rPr lang="en-GB" sz="4000" dirty="0"/>
              <a:t>Trial</a:t>
            </a:r>
            <a:endParaRPr lang="en-GB" dirty="0"/>
          </a:p>
        </p:txBody>
      </p:sp>
      <p:pic>
        <p:nvPicPr>
          <p:cNvPr id="5" name="Picture 4">
            <a:extLst>
              <a:ext uri="{FF2B5EF4-FFF2-40B4-BE49-F238E27FC236}">
                <a16:creationId xmlns:a16="http://schemas.microsoft.com/office/drawing/2014/main" id="{B0BB276B-B724-AE1F-935E-4B811CCBAD09}"/>
              </a:ext>
            </a:extLst>
          </p:cNvPr>
          <p:cNvPicPr>
            <a:picLocks noChangeAspect="1"/>
          </p:cNvPicPr>
          <p:nvPr/>
        </p:nvPicPr>
        <p:blipFill rotWithShape="1">
          <a:blip r:embed="rId3"/>
          <a:srcRect b="13889"/>
          <a:stretch/>
        </p:blipFill>
        <p:spPr>
          <a:xfrm>
            <a:off x="502920" y="1364536"/>
            <a:ext cx="8091083" cy="3736854"/>
          </a:xfrm>
          <a:prstGeom prst="rect">
            <a:avLst/>
          </a:prstGeom>
        </p:spPr>
      </p:pic>
    </p:spTree>
    <p:extLst>
      <p:ext uri="{BB962C8B-B14F-4D97-AF65-F5344CB8AC3E}">
        <p14:creationId xmlns:p14="http://schemas.microsoft.com/office/powerpoint/2010/main" val="3697048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EE4D6CDE-BF3F-4056-E196-0FA8CB05A22D}"/>
              </a:ext>
            </a:extLst>
          </p:cNvPr>
          <p:cNvPicPr>
            <a:picLocks noChangeAspect="1"/>
          </p:cNvPicPr>
          <p:nvPr/>
        </p:nvPicPr>
        <p:blipFill rotWithShape="1">
          <a:blip r:embed="rId3"/>
          <a:srcRect b="13889"/>
          <a:stretch/>
        </p:blipFill>
        <p:spPr>
          <a:xfrm>
            <a:off x="502920" y="1364536"/>
            <a:ext cx="8091083" cy="3736854"/>
          </a:xfrm>
          <a:prstGeom prst="rect">
            <a:avLst/>
          </a:prstGeom>
        </p:spPr>
      </p:pic>
      <p:sp>
        <p:nvSpPr>
          <p:cNvPr id="6" name="Title 5">
            <a:extLst>
              <a:ext uri="{FF2B5EF4-FFF2-40B4-BE49-F238E27FC236}">
                <a16:creationId xmlns:a16="http://schemas.microsoft.com/office/drawing/2014/main" id="{A52697B0-D163-D5EF-C82A-0DC04D67335F}"/>
              </a:ext>
            </a:extLst>
          </p:cNvPr>
          <p:cNvSpPr>
            <a:spLocks noGrp="1"/>
          </p:cNvSpPr>
          <p:nvPr>
            <p:ph type="title"/>
          </p:nvPr>
        </p:nvSpPr>
        <p:spPr/>
        <p:txBody>
          <a:bodyPr/>
          <a:lstStyle/>
          <a:p>
            <a:r>
              <a:rPr lang="en-GB" sz="4000" dirty="0"/>
              <a:t>Calibration: initial</a:t>
            </a:r>
            <a:endParaRPr lang="en-GB" dirty="0"/>
          </a:p>
        </p:txBody>
      </p:sp>
      <p:sp>
        <p:nvSpPr>
          <p:cNvPr id="9" name="Content Placeholder 6">
            <a:extLst>
              <a:ext uri="{FF2B5EF4-FFF2-40B4-BE49-F238E27FC236}">
                <a16:creationId xmlns:a16="http://schemas.microsoft.com/office/drawing/2014/main" id="{178AD6A3-4EE7-4F90-9E25-C44D70B8670A}"/>
              </a:ext>
            </a:extLst>
          </p:cNvPr>
          <p:cNvSpPr txBox="1">
            <a:spLocks/>
          </p:cNvSpPr>
          <p:nvPr/>
        </p:nvSpPr>
        <p:spPr>
          <a:xfrm>
            <a:off x="502920" y="1452156"/>
            <a:ext cx="11471366" cy="437896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a:p>
            <a:endParaRPr lang="en-GB" dirty="0"/>
          </a:p>
          <a:p>
            <a:endParaRPr lang="en-GB" dirty="0"/>
          </a:p>
        </p:txBody>
      </p:sp>
      <p:sp>
        <p:nvSpPr>
          <p:cNvPr id="14" name="Rectangle 13">
            <a:extLst>
              <a:ext uri="{FF2B5EF4-FFF2-40B4-BE49-F238E27FC236}">
                <a16:creationId xmlns:a16="http://schemas.microsoft.com/office/drawing/2014/main" id="{0A387AFC-9ABF-F4F5-DAA8-6D7394A13E6A}"/>
              </a:ext>
            </a:extLst>
          </p:cNvPr>
          <p:cNvSpPr/>
          <p:nvPr/>
        </p:nvSpPr>
        <p:spPr>
          <a:xfrm>
            <a:off x="502921" y="1310643"/>
            <a:ext cx="8091082" cy="151964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6E59392B-5B26-C2F0-08D4-D6E1707CCC19}"/>
              </a:ext>
            </a:extLst>
          </p:cNvPr>
          <p:cNvSpPr/>
          <p:nvPr/>
        </p:nvSpPr>
        <p:spPr>
          <a:xfrm>
            <a:off x="7130143" y="2802624"/>
            <a:ext cx="1175657" cy="175341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9BF074CD-A666-1A6A-E19B-FD11CBB83AC6}"/>
              </a:ext>
            </a:extLst>
          </p:cNvPr>
          <p:cNvSpPr/>
          <p:nvPr/>
        </p:nvSpPr>
        <p:spPr>
          <a:xfrm>
            <a:off x="502919" y="2764929"/>
            <a:ext cx="1175657" cy="175341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95BDBCE4-0CD6-E081-D78A-5DD2CAD62C70}"/>
              </a:ext>
            </a:extLst>
          </p:cNvPr>
          <p:cNvSpPr/>
          <p:nvPr/>
        </p:nvSpPr>
        <p:spPr>
          <a:xfrm>
            <a:off x="3343003" y="3426454"/>
            <a:ext cx="1175657" cy="9822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65BCB385-61D2-F4E1-EDAD-BE92E668F277}"/>
              </a:ext>
            </a:extLst>
          </p:cNvPr>
          <p:cNvSpPr/>
          <p:nvPr/>
        </p:nvSpPr>
        <p:spPr>
          <a:xfrm>
            <a:off x="884193" y="4051843"/>
            <a:ext cx="4113167" cy="982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Content Placeholder 6">
            <a:extLst>
              <a:ext uri="{FF2B5EF4-FFF2-40B4-BE49-F238E27FC236}">
                <a16:creationId xmlns:a16="http://schemas.microsoft.com/office/drawing/2014/main" id="{B53C258A-C1D4-7392-D85B-FDF79059E042}"/>
              </a:ext>
            </a:extLst>
          </p:cNvPr>
          <p:cNvSpPr txBox="1">
            <a:spLocks/>
          </p:cNvSpPr>
          <p:nvPr/>
        </p:nvSpPr>
        <p:spPr>
          <a:xfrm>
            <a:off x="502918" y="1402896"/>
            <a:ext cx="11808825" cy="437896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				(1) hemisphere-specific frequency band (5 Hz width):</a:t>
            </a:r>
          </a:p>
          <a:p>
            <a:r>
              <a:rPr lang="en-GB" b="1" dirty="0"/>
              <a:t>				      peak </a:t>
            </a:r>
            <a:r>
              <a:rPr lang="en-GB" b="1" dirty="0" err="1"/>
              <a:t>freq</a:t>
            </a:r>
            <a:r>
              <a:rPr lang="en-GB" b="1" dirty="0"/>
              <a:t> ± 2 Hz </a:t>
            </a:r>
            <a:r>
              <a:rPr lang="en-GB" dirty="0"/>
              <a:t>in the </a:t>
            </a:r>
            <a:r>
              <a:rPr lang="el-GR" dirty="0"/>
              <a:t>β</a:t>
            </a:r>
            <a:r>
              <a:rPr lang="en-GB" dirty="0"/>
              <a:t> band (13–30 Hz) with					      maximal movement-related power reduction</a:t>
            </a:r>
          </a:p>
          <a:p>
            <a:r>
              <a:rPr lang="en-GB" dirty="0"/>
              <a:t>							mean: ~</a:t>
            </a:r>
            <a:r>
              <a:rPr lang="en-GB" b="1" dirty="0"/>
              <a:t>19 Hz </a:t>
            </a:r>
            <a:r>
              <a:rPr lang="en-GB" dirty="0"/>
              <a:t>(range: 15 to 24 Hz)</a:t>
            </a:r>
          </a:p>
          <a:p>
            <a:endParaRPr lang="en-GB" dirty="0">
              <a:solidFill>
                <a:srgbClr val="FF0000"/>
              </a:solidFill>
            </a:endParaRPr>
          </a:p>
          <a:p>
            <a:endParaRPr lang="en-GB" dirty="0"/>
          </a:p>
        </p:txBody>
      </p:sp>
    </p:spTree>
    <p:extLst>
      <p:ext uri="{BB962C8B-B14F-4D97-AF65-F5344CB8AC3E}">
        <p14:creationId xmlns:p14="http://schemas.microsoft.com/office/powerpoint/2010/main" val="2051277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716AFD-2D3A-4BCE-CD10-FAD1D4421586}"/>
              </a:ext>
            </a:extLst>
          </p:cNvPr>
          <p:cNvPicPr>
            <a:picLocks noChangeAspect="1"/>
          </p:cNvPicPr>
          <p:nvPr/>
        </p:nvPicPr>
        <p:blipFill rotWithShape="1">
          <a:blip r:embed="rId3"/>
          <a:srcRect b="13889"/>
          <a:stretch/>
        </p:blipFill>
        <p:spPr>
          <a:xfrm>
            <a:off x="502920" y="1364536"/>
            <a:ext cx="8091083" cy="3736854"/>
          </a:xfrm>
          <a:prstGeom prst="rect">
            <a:avLst/>
          </a:prstGeom>
        </p:spPr>
      </p:pic>
      <p:sp>
        <p:nvSpPr>
          <p:cNvPr id="6" name="Title 5">
            <a:extLst>
              <a:ext uri="{FF2B5EF4-FFF2-40B4-BE49-F238E27FC236}">
                <a16:creationId xmlns:a16="http://schemas.microsoft.com/office/drawing/2014/main" id="{A52697B0-D163-D5EF-C82A-0DC04D67335F}"/>
              </a:ext>
            </a:extLst>
          </p:cNvPr>
          <p:cNvSpPr>
            <a:spLocks noGrp="1"/>
          </p:cNvSpPr>
          <p:nvPr>
            <p:ph type="title"/>
          </p:nvPr>
        </p:nvSpPr>
        <p:spPr/>
        <p:txBody>
          <a:bodyPr/>
          <a:lstStyle/>
          <a:p>
            <a:r>
              <a:rPr lang="en-GB" sz="4000" dirty="0"/>
              <a:t>Calibration: each block</a:t>
            </a:r>
            <a:endParaRPr lang="en-GB" dirty="0"/>
          </a:p>
        </p:txBody>
      </p:sp>
      <p:sp>
        <p:nvSpPr>
          <p:cNvPr id="9" name="Content Placeholder 6">
            <a:extLst>
              <a:ext uri="{FF2B5EF4-FFF2-40B4-BE49-F238E27FC236}">
                <a16:creationId xmlns:a16="http://schemas.microsoft.com/office/drawing/2014/main" id="{178AD6A3-4EE7-4F90-9E25-C44D70B8670A}"/>
              </a:ext>
            </a:extLst>
          </p:cNvPr>
          <p:cNvSpPr txBox="1">
            <a:spLocks/>
          </p:cNvSpPr>
          <p:nvPr/>
        </p:nvSpPr>
        <p:spPr>
          <a:xfrm>
            <a:off x="502920" y="1452156"/>
            <a:ext cx="11471366" cy="437896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a:p>
            <a:endParaRPr lang="en-GB" dirty="0"/>
          </a:p>
          <a:p>
            <a:endParaRPr lang="en-GB" dirty="0"/>
          </a:p>
        </p:txBody>
      </p:sp>
      <p:sp>
        <p:nvSpPr>
          <p:cNvPr id="14" name="Rectangle 13">
            <a:extLst>
              <a:ext uri="{FF2B5EF4-FFF2-40B4-BE49-F238E27FC236}">
                <a16:creationId xmlns:a16="http://schemas.microsoft.com/office/drawing/2014/main" id="{0A387AFC-9ABF-F4F5-DAA8-6D7394A13E6A}"/>
              </a:ext>
            </a:extLst>
          </p:cNvPr>
          <p:cNvSpPr/>
          <p:nvPr/>
        </p:nvSpPr>
        <p:spPr>
          <a:xfrm>
            <a:off x="502921" y="1310643"/>
            <a:ext cx="8091082" cy="151964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6E59392B-5B26-C2F0-08D4-D6E1707CCC19}"/>
              </a:ext>
            </a:extLst>
          </p:cNvPr>
          <p:cNvSpPr/>
          <p:nvPr/>
        </p:nvSpPr>
        <p:spPr>
          <a:xfrm>
            <a:off x="7130143" y="2802624"/>
            <a:ext cx="1175657" cy="175341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9BF074CD-A666-1A6A-E19B-FD11CBB83AC6}"/>
              </a:ext>
            </a:extLst>
          </p:cNvPr>
          <p:cNvSpPr/>
          <p:nvPr/>
        </p:nvSpPr>
        <p:spPr>
          <a:xfrm>
            <a:off x="502919" y="2764930"/>
            <a:ext cx="1175657" cy="112127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65BCB385-61D2-F4E1-EDAD-BE92E668F277}"/>
              </a:ext>
            </a:extLst>
          </p:cNvPr>
          <p:cNvSpPr/>
          <p:nvPr/>
        </p:nvSpPr>
        <p:spPr>
          <a:xfrm>
            <a:off x="4530090" y="3082649"/>
            <a:ext cx="2295253" cy="982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24FE5334-17BB-01ED-01B7-8D4504779EEC}"/>
              </a:ext>
            </a:extLst>
          </p:cNvPr>
          <p:cNvSpPr/>
          <p:nvPr/>
        </p:nvSpPr>
        <p:spPr>
          <a:xfrm>
            <a:off x="5114380" y="4033385"/>
            <a:ext cx="2295253" cy="90097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Content Placeholder 6">
            <a:extLst>
              <a:ext uri="{FF2B5EF4-FFF2-40B4-BE49-F238E27FC236}">
                <a16:creationId xmlns:a16="http://schemas.microsoft.com/office/drawing/2014/main" id="{DEF1447B-29C8-5425-F179-045E08C8CCD3}"/>
              </a:ext>
            </a:extLst>
          </p:cNvPr>
          <p:cNvSpPr txBox="1">
            <a:spLocks/>
          </p:cNvSpPr>
          <p:nvPr/>
        </p:nvSpPr>
        <p:spPr>
          <a:xfrm>
            <a:off x="502918" y="1402896"/>
            <a:ext cx="11689081" cy="437896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					(1) hemisphere-specific frequency band (5 Hz)</a:t>
            </a:r>
          </a:p>
          <a:p>
            <a:endParaRPr lang="en-GB" dirty="0"/>
          </a:p>
          <a:p>
            <a:r>
              <a:rPr lang="en-GB" dirty="0"/>
              <a:t>				 	</a:t>
            </a:r>
          </a:p>
          <a:p>
            <a:endParaRPr lang="en-GB" dirty="0"/>
          </a:p>
          <a:p>
            <a:r>
              <a:rPr lang="en-GB" dirty="0"/>
              <a:t>					(2) determine the </a:t>
            </a:r>
            <a:r>
              <a:rPr lang="en-GB" dirty="0">
                <a:solidFill>
                  <a:srgbClr val="FF0000"/>
                </a:solidFill>
              </a:rPr>
              <a:t>threshold </a:t>
            </a:r>
            <a:r>
              <a:rPr lang="en-US" dirty="0"/>
              <a:t>for burst detection:</a:t>
            </a:r>
            <a:endParaRPr lang="en-GB" dirty="0">
              <a:solidFill>
                <a:srgbClr val="FF0000"/>
              </a:solidFill>
            </a:endParaRPr>
          </a:p>
          <a:p>
            <a:r>
              <a:rPr lang="en-GB" dirty="0"/>
              <a:t>					      during 30 s rest period</a:t>
            </a:r>
          </a:p>
          <a:p>
            <a:r>
              <a:rPr lang="en-GB" dirty="0"/>
              <a:t>					      average </a:t>
            </a:r>
            <a:r>
              <a:rPr lang="el-GR" dirty="0"/>
              <a:t>β</a:t>
            </a:r>
            <a:r>
              <a:rPr lang="en-GB" dirty="0"/>
              <a:t> power over 500 </a:t>
            </a:r>
            <a:r>
              <a:rPr lang="en-GB" dirty="0" err="1"/>
              <a:t>ms</a:t>
            </a:r>
            <a:r>
              <a:rPr lang="en-GB" dirty="0"/>
              <a:t> windows (n=118)</a:t>
            </a:r>
          </a:p>
          <a:p>
            <a:r>
              <a:rPr lang="en-GB" dirty="0"/>
              <a:t>					      75th percentile</a:t>
            </a:r>
          </a:p>
          <a:p>
            <a:endParaRPr lang="en-GB" dirty="0">
              <a:solidFill>
                <a:srgbClr val="FF0000"/>
              </a:solidFill>
            </a:endParaRPr>
          </a:p>
          <a:p>
            <a:endParaRPr lang="en-GB" dirty="0"/>
          </a:p>
        </p:txBody>
      </p:sp>
    </p:spTree>
    <p:extLst>
      <p:ext uri="{BB962C8B-B14F-4D97-AF65-F5344CB8AC3E}">
        <p14:creationId xmlns:p14="http://schemas.microsoft.com/office/powerpoint/2010/main" val="61379225"/>
      </p:ext>
    </p:extLst>
  </p:cSld>
  <p:clrMapOvr>
    <a:masterClrMapping/>
  </p:clrMapOvr>
</p:sld>
</file>

<file path=ppt/theme/theme1.xml><?xml version="1.0" encoding="utf-8"?>
<a:theme xmlns:a="http://schemas.openxmlformats.org/drawingml/2006/main" name="Dark Theme">
  <a:themeElements>
    <a:clrScheme name="UoB Colours Dark">
      <a:dk1>
        <a:srgbClr val="000000"/>
      </a:dk1>
      <a:lt1>
        <a:srgbClr val="FFFFFF"/>
      </a:lt1>
      <a:dk2>
        <a:srgbClr val="CD9700"/>
      </a:dk2>
      <a:lt2>
        <a:srgbClr val="E30513"/>
      </a:lt2>
      <a:accent1>
        <a:srgbClr val="3AAA34"/>
      </a:accent1>
      <a:accent2>
        <a:srgbClr val="00ACA9"/>
      </a:accent2>
      <a:accent3>
        <a:srgbClr val="2481C3"/>
      </a:accent3>
      <a:accent4>
        <a:srgbClr val="5E4F9C"/>
      </a:accent4>
      <a:accent5>
        <a:srgbClr val="EA5183"/>
      </a:accent5>
      <a:accent6>
        <a:srgbClr val="F07F3C"/>
      </a:accent6>
      <a:hlink>
        <a:srgbClr val="CD9700"/>
      </a:hlink>
      <a:folHlink>
        <a:srgbClr val="58595B"/>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64563E0E-0D7E-AA4D-BFBE-8EE264B25B57}" vid="{493320C7-8D07-0B42-8D59-EBCF125169F0}"/>
    </a:ext>
  </a:extLst>
</a:theme>
</file>

<file path=ppt/theme/theme2.xml><?xml version="1.0" encoding="utf-8"?>
<a:theme xmlns:a="http://schemas.openxmlformats.org/drawingml/2006/main" name="Light Theme">
  <a:themeElements>
    <a:clrScheme name="UoB Colours Light">
      <a:dk1>
        <a:srgbClr val="000000"/>
      </a:dk1>
      <a:lt1>
        <a:srgbClr val="FFFFFF"/>
      </a:lt1>
      <a:dk2>
        <a:srgbClr val="C59A00"/>
      </a:dk2>
      <a:lt2>
        <a:srgbClr val="C20019"/>
      </a:lt2>
      <a:accent1>
        <a:srgbClr val="007838"/>
      </a:accent1>
      <a:accent2>
        <a:srgbClr val="00788E"/>
      </a:accent2>
      <a:accent3>
        <a:srgbClr val="0057BF"/>
      </a:accent3>
      <a:accent4>
        <a:srgbClr val="501D83"/>
      </a:accent4>
      <a:accent5>
        <a:srgbClr val="DB0061"/>
      </a:accent5>
      <a:accent6>
        <a:srgbClr val="CF4527"/>
      </a:accent6>
      <a:hlink>
        <a:srgbClr val="C49900"/>
      </a:hlink>
      <a:folHlink>
        <a:srgbClr val="3C3C3B"/>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64563E0E-0D7E-AA4D-BFBE-8EE264B25B57}" vid="{0C11D688-98AA-9440-97F5-5528AEA15EE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05445A33AFAEC419A41B44D69E6129F" ma:contentTypeVersion="18" ma:contentTypeDescription="Create a new document." ma:contentTypeScope="" ma:versionID="0b35a3a2ddc1a7379da584d1017a675c">
  <xsd:schema xmlns:xsd="http://www.w3.org/2001/XMLSchema" xmlns:xs="http://www.w3.org/2001/XMLSchema" xmlns:p="http://schemas.microsoft.com/office/2006/metadata/properties" xmlns:ns2="997cdd1e-e429-4b09-99d2-d895aefd500f" xmlns:ns3="a3ce718d-f813-4adc-8824-5d044fc7674a" targetNamespace="http://schemas.microsoft.com/office/2006/metadata/properties" ma:root="true" ma:fieldsID="0987f44e3cec8068723d8ef6cfc5de7e" ns2:_="" ns3:_="">
    <xsd:import namespace="997cdd1e-e429-4b09-99d2-d895aefd500f"/>
    <xsd:import namespace="a3ce718d-f813-4adc-8824-5d044fc7674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3:SharedWithUsers" minOccurs="0"/>
                <xsd:element ref="ns3:SharedWithDetails" minOccurs="0"/>
                <xsd:element ref="ns2:MediaServiceAutoKeyPoints" minOccurs="0"/>
                <xsd:element ref="ns2:MediaServiceKeyPoints" minOccurs="0"/>
                <xsd:element ref="ns2:MediaLengthInSeconds" minOccurs="0"/>
                <xsd:element ref="ns2:DateandTime"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97cdd1e-e429-4b09-99d2-d895aefd500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DateandTime" ma:index="21" nillable="true" ma:displayName="Date and Time" ma:format="DateOnly" ma:internalName="DateandTime">
      <xsd:simpleType>
        <xsd:restriction base="dms:DateTime"/>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7ad60de0-1a06-47ac-a17b-03c64138ab14"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5"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3ce718d-f813-4adc-8824-5d044fc7674a"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4" nillable="true" ma:displayName="Taxonomy Catch All Column" ma:hidden="true" ma:list="{6002303e-3aac-4036-a93f-05678b6d1e37}" ma:internalName="TaxCatchAll" ma:showField="CatchAllData" ma:web="a3ce718d-f813-4adc-8824-5d044fc7674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2664635-8939-4B31-A5A8-5262AB8CBFA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97cdd1e-e429-4b09-99d2-d895aefd500f"/>
    <ds:schemaRef ds:uri="a3ce718d-f813-4adc-8824-5d044fc7674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FEB96AD-99A0-45ED-B827-BCC3E4FCF46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UoB_Presentation_v8</Template>
  <TotalTime>8378</TotalTime>
  <Words>2015</Words>
  <Application>Microsoft Office PowerPoint</Application>
  <PresentationFormat>Widescreen</PresentationFormat>
  <Paragraphs>306</Paragraphs>
  <Slides>32</Slides>
  <Notes>32</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32</vt:i4>
      </vt:variant>
    </vt:vector>
  </HeadingPairs>
  <TitlesOfParts>
    <vt:vector size="40" baseType="lpstr">
      <vt:lpstr>Aptos</vt:lpstr>
      <vt:lpstr>Arial</vt:lpstr>
      <vt:lpstr>Times New Roman</vt:lpstr>
      <vt:lpstr>Wingdings</vt:lpstr>
      <vt:lpstr>Helvetica</vt:lpstr>
      <vt:lpstr>Calibri</vt:lpstr>
      <vt:lpstr>Dark Theme</vt:lpstr>
      <vt:lpstr>Light Theme</vt:lpstr>
      <vt:lpstr>Neurofeedback-Linked Suppression of Cortical β Bursts Speeds Up Movement Initiation in Healthy Motor Control: A Double-Blind Sham-Controlled Study</vt:lpstr>
      <vt:lpstr>Introduction</vt:lpstr>
      <vt:lpstr>Parkinson’s Disease</vt:lpstr>
      <vt:lpstr>Features (previous studies)</vt:lpstr>
      <vt:lpstr>Main contributions of this study</vt:lpstr>
      <vt:lpstr>Materials &amp; Methods</vt:lpstr>
      <vt:lpstr>Trial</vt:lpstr>
      <vt:lpstr>Calibration: initial</vt:lpstr>
      <vt:lpstr>Calibration: each block</vt:lpstr>
      <vt:lpstr>Neurofeedback</vt:lpstr>
      <vt:lpstr>Task</vt:lpstr>
      <vt:lpstr>Task</vt:lpstr>
      <vt:lpstr>Outcome measures</vt:lpstr>
      <vt:lpstr>β power, β burst amplitude, duration, rate</vt:lpstr>
      <vt:lpstr>Results</vt:lpstr>
      <vt:lpstr>Participants were able to control β bursts</vt:lpstr>
      <vt:lpstr>Participants were able to control β bursts</vt:lpstr>
      <vt:lpstr>PowerPoint Presentation</vt:lpstr>
      <vt:lpstr>NFT reduced RTs in subsequently cued movements</vt:lpstr>
      <vt:lpstr>RT correlated with β bursts during movement preparation phase</vt:lpstr>
      <vt:lpstr>Learning effect of NFT</vt:lpstr>
      <vt:lpstr>Discussion</vt:lpstr>
      <vt:lpstr>NFB design – time windows</vt:lpstr>
      <vt:lpstr>Sham control</vt:lpstr>
      <vt:lpstr>Take home’s</vt:lpstr>
      <vt:lpstr>Research gap</vt:lpstr>
      <vt:lpstr>Sources</vt:lpstr>
      <vt:lpstr>Thank you!</vt:lpstr>
      <vt:lpstr>Further results</vt:lpstr>
      <vt:lpstr>NASA Task Load Index (NASA-TLX)</vt:lpstr>
      <vt:lpstr>Mental strategies</vt:lpstr>
      <vt:lpstr>Causality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EEG systems - Neurofeedback</dc:title>
  <dc:creator>Martin Geiger (Psychology)</dc:creator>
  <cp:lastModifiedBy>Martin Geiger (Psychology)</cp:lastModifiedBy>
  <cp:revision>1</cp:revision>
  <cp:lastPrinted>2024-01-24T20:43:46Z</cp:lastPrinted>
  <dcterms:created xsi:type="dcterms:W3CDTF">2023-12-11T11:08:33Z</dcterms:created>
  <dcterms:modified xsi:type="dcterms:W3CDTF">2024-01-25T08:43:50Z</dcterms:modified>
</cp:coreProperties>
</file>

<file path=docProps/thumbnail.jpeg>
</file>